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54"/>
  </p:notesMasterIdLst>
  <p:handoutMasterIdLst>
    <p:handoutMasterId r:id="rId55"/>
  </p:handoutMasterIdLst>
  <p:sldIdLst>
    <p:sldId id="256" r:id="rId2"/>
    <p:sldId id="257" r:id="rId3"/>
    <p:sldId id="258" r:id="rId4"/>
    <p:sldId id="259" r:id="rId5"/>
    <p:sldId id="260" r:id="rId6"/>
    <p:sldId id="302" r:id="rId7"/>
    <p:sldId id="315" r:id="rId8"/>
    <p:sldId id="296" r:id="rId9"/>
    <p:sldId id="303" r:id="rId10"/>
    <p:sldId id="308" r:id="rId11"/>
    <p:sldId id="311" r:id="rId12"/>
    <p:sldId id="309" r:id="rId13"/>
    <p:sldId id="304" r:id="rId14"/>
    <p:sldId id="299" r:id="rId15"/>
    <p:sldId id="298" r:id="rId16"/>
    <p:sldId id="305" r:id="rId17"/>
    <p:sldId id="265" r:id="rId18"/>
    <p:sldId id="266" r:id="rId19"/>
    <p:sldId id="267" r:id="rId20"/>
    <p:sldId id="268" r:id="rId21"/>
    <p:sldId id="269" r:id="rId22"/>
    <p:sldId id="270" r:id="rId23"/>
    <p:sldId id="272" r:id="rId24"/>
    <p:sldId id="273" r:id="rId25"/>
    <p:sldId id="274" r:id="rId26"/>
    <p:sldId id="275" r:id="rId27"/>
    <p:sldId id="276"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30" r:id="rId41"/>
    <p:sldId id="329" r:id="rId42"/>
    <p:sldId id="328" r:id="rId43"/>
    <p:sldId id="331" r:id="rId44"/>
    <p:sldId id="332" r:id="rId45"/>
    <p:sldId id="333" r:id="rId46"/>
    <p:sldId id="334" r:id="rId47"/>
    <p:sldId id="291" r:id="rId48"/>
    <p:sldId id="310" r:id="rId49"/>
    <p:sldId id="300" r:id="rId50"/>
    <p:sldId id="292" r:id="rId51"/>
    <p:sldId id="293" r:id="rId52"/>
    <p:sldId id="295" r:id="rId53"/>
  </p:sldIdLst>
  <p:sldSz cx="7561263" cy="10693400"/>
  <p:notesSz cx="6888163" cy="10020300"/>
  <p:defaultTextStyle>
    <a:defPPr>
      <a:defRPr lang="tr-TR"/>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guide id="3" orient="horz" pos="3368">
          <p15:clr>
            <a:srgbClr val="A4A3A4"/>
          </p15:clr>
        </p15:guide>
        <p15:guide id="4" pos="23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266" y="126"/>
      </p:cViewPr>
      <p:guideLst>
        <p:guide orient="horz" pos="2880"/>
        <p:guide orient="horz" pos="3368"/>
        <p:guide pos="2160"/>
        <p:guide pos="2382"/>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1"/>
            <a:ext cx="2984871" cy="502755"/>
          </a:xfrm>
          <a:prstGeom prst="rect">
            <a:avLst/>
          </a:prstGeom>
        </p:spPr>
        <p:txBody>
          <a:bodyPr vert="horz" lIns="96612" tIns="48306" rIns="96612" bIns="48306" rtlCol="0"/>
          <a:lstStyle>
            <a:lvl1pPr algn="l">
              <a:defRPr sz="1300"/>
            </a:lvl1pPr>
          </a:lstStyle>
          <a:p>
            <a:endParaRPr lang="tr-TR"/>
          </a:p>
        </p:txBody>
      </p:sp>
      <p:sp>
        <p:nvSpPr>
          <p:cNvPr id="3" name="Veri Yer Tutucusu 2"/>
          <p:cNvSpPr>
            <a:spLocks noGrp="1"/>
          </p:cNvSpPr>
          <p:nvPr>
            <p:ph type="dt" sz="quarter" idx="1"/>
          </p:nvPr>
        </p:nvSpPr>
        <p:spPr>
          <a:xfrm>
            <a:off x="3901698" y="1"/>
            <a:ext cx="2984871" cy="502755"/>
          </a:xfrm>
          <a:prstGeom prst="rect">
            <a:avLst/>
          </a:prstGeom>
        </p:spPr>
        <p:txBody>
          <a:bodyPr vert="horz" lIns="96612" tIns="48306" rIns="96612" bIns="48306" rtlCol="0"/>
          <a:lstStyle>
            <a:lvl1pPr algn="r">
              <a:defRPr sz="1300"/>
            </a:lvl1pPr>
          </a:lstStyle>
          <a:p>
            <a:fld id="{6252126B-568B-4FE5-A82D-CDF6EA5E6067}" type="datetimeFigureOut">
              <a:rPr lang="tr-TR" smtClean="0"/>
              <a:pPr/>
              <a:t>9.05.2022</a:t>
            </a:fld>
            <a:endParaRPr lang="tr-TR"/>
          </a:p>
        </p:txBody>
      </p:sp>
      <p:sp>
        <p:nvSpPr>
          <p:cNvPr id="4" name="Altbilgi Yer Tutucusu 3"/>
          <p:cNvSpPr>
            <a:spLocks noGrp="1"/>
          </p:cNvSpPr>
          <p:nvPr>
            <p:ph type="ftr" sz="quarter" idx="2"/>
          </p:nvPr>
        </p:nvSpPr>
        <p:spPr>
          <a:xfrm>
            <a:off x="1" y="9517547"/>
            <a:ext cx="2984871" cy="502754"/>
          </a:xfrm>
          <a:prstGeom prst="rect">
            <a:avLst/>
          </a:prstGeom>
        </p:spPr>
        <p:txBody>
          <a:bodyPr vert="horz" lIns="96612" tIns="48306" rIns="96612" bIns="48306" rtlCol="0" anchor="b"/>
          <a:lstStyle>
            <a:lvl1pPr algn="l">
              <a:defRPr sz="1300"/>
            </a:lvl1pPr>
          </a:lstStyle>
          <a:p>
            <a:endParaRPr lang="tr-TR"/>
          </a:p>
        </p:txBody>
      </p:sp>
      <p:sp>
        <p:nvSpPr>
          <p:cNvPr id="5" name="Slayt Numarası Yer Tutucusu 4"/>
          <p:cNvSpPr>
            <a:spLocks noGrp="1"/>
          </p:cNvSpPr>
          <p:nvPr>
            <p:ph type="sldNum" sz="quarter" idx="3"/>
          </p:nvPr>
        </p:nvSpPr>
        <p:spPr>
          <a:xfrm>
            <a:off x="3901698" y="9517547"/>
            <a:ext cx="2984871" cy="502754"/>
          </a:xfrm>
          <a:prstGeom prst="rect">
            <a:avLst/>
          </a:prstGeom>
        </p:spPr>
        <p:txBody>
          <a:bodyPr vert="horz" lIns="96612" tIns="48306" rIns="96612" bIns="48306" rtlCol="0" anchor="b"/>
          <a:lstStyle>
            <a:lvl1pPr algn="r">
              <a:defRPr sz="1300"/>
            </a:lvl1pPr>
          </a:lstStyle>
          <a:p>
            <a:fld id="{2BEB93F6-FFAA-413A-846F-2AA650AAA23E}" type="slidenum">
              <a:rPr lang="tr-TR" smtClean="0"/>
              <a:pPr/>
              <a:t>‹#›</a:t>
            </a:fld>
            <a:endParaRPr lang="tr-TR"/>
          </a:p>
        </p:txBody>
      </p:sp>
    </p:spTree>
    <p:extLst>
      <p:ext uri="{BB962C8B-B14F-4D97-AF65-F5344CB8AC3E}">
        <p14:creationId xmlns:p14="http://schemas.microsoft.com/office/powerpoint/2010/main" xmlns="" val="125543182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1"/>
            <a:ext cx="2984871" cy="502755"/>
          </a:xfrm>
          <a:prstGeom prst="rect">
            <a:avLst/>
          </a:prstGeom>
        </p:spPr>
        <p:txBody>
          <a:bodyPr vert="horz" lIns="96612" tIns="48306" rIns="96612" bIns="48306" rtlCol="0"/>
          <a:lstStyle>
            <a:lvl1pPr algn="l">
              <a:defRPr sz="1300"/>
            </a:lvl1pPr>
          </a:lstStyle>
          <a:p>
            <a:endParaRPr lang="tr-TR"/>
          </a:p>
        </p:txBody>
      </p:sp>
      <p:sp>
        <p:nvSpPr>
          <p:cNvPr id="3" name="Veri Yer Tutucusu 2"/>
          <p:cNvSpPr>
            <a:spLocks noGrp="1"/>
          </p:cNvSpPr>
          <p:nvPr>
            <p:ph type="dt" idx="1"/>
          </p:nvPr>
        </p:nvSpPr>
        <p:spPr>
          <a:xfrm>
            <a:off x="3901698" y="1"/>
            <a:ext cx="2984871" cy="502755"/>
          </a:xfrm>
          <a:prstGeom prst="rect">
            <a:avLst/>
          </a:prstGeom>
        </p:spPr>
        <p:txBody>
          <a:bodyPr vert="horz" lIns="96612" tIns="48306" rIns="96612" bIns="48306" rtlCol="0"/>
          <a:lstStyle>
            <a:lvl1pPr algn="r">
              <a:defRPr sz="1300"/>
            </a:lvl1pPr>
          </a:lstStyle>
          <a:p>
            <a:fld id="{75832F08-F978-499A-A407-F017A5745564}" type="datetimeFigureOut">
              <a:rPr lang="tr-TR" smtClean="0"/>
              <a:pPr/>
              <a:t>9.05.2022</a:t>
            </a:fld>
            <a:endParaRPr lang="tr-TR"/>
          </a:p>
        </p:txBody>
      </p:sp>
      <p:sp>
        <p:nvSpPr>
          <p:cNvPr id="4" name="Slayt Görüntüsü Yer Tutucusu 3"/>
          <p:cNvSpPr>
            <a:spLocks noGrp="1" noRot="1" noChangeAspect="1"/>
          </p:cNvSpPr>
          <p:nvPr>
            <p:ph type="sldImg" idx="2"/>
          </p:nvPr>
        </p:nvSpPr>
        <p:spPr>
          <a:xfrm>
            <a:off x="2249488" y="1252538"/>
            <a:ext cx="2389187" cy="3381375"/>
          </a:xfrm>
          <a:prstGeom prst="rect">
            <a:avLst/>
          </a:prstGeom>
          <a:noFill/>
          <a:ln w="12700">
            <a:solidFill>
              <a:prstClr val="black"/>
            </a:solidFill>
          </a:ln>
        </p:spPr>
        <p:txBody>
          <a:bodyPr vert="horz" lIns="96612" tIns="48306" rIns="96612" bIns="48306" rtlCol="0" anchor="ctr"/>
          <a:lstStyle/>
          <a:p>
            <a:endParaRPr lang="tr-TR"/>
          </a:p>
        </p:txBody>
      </p:sp>
      <p:sp>
        <p:nvSpPr>
          <p:cNvPr id="5" name="Not Yer Tutucusu 4"/>
          <p:cNvSpPr>
            <a:spLocks noGrp="1"/>
          </p:cNvSpPr>
          <p:nvPr>
            <p:ph type="body" sz="quarter" idx="3"/>
          </p:nvPr>
        </p:nvSpPr>
        <p:spPr>
          <a:xfrm>
            <a:off x="688817" y="4822270"/>
            <a:ext cx="5510530" cy="3945493"/>
          </a:xfrm>
          <a:prstGeom prst="rect">
            <a:avLst/>
          </a:prstGeom>
        </p:spPr>
        <p:txBody>
          <a:bodyPr vert="horz" lIns="96612" tIns="48306" rIns="96612" bIns="48306"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1" y="9517547"/>
            <a:ext cx="2984871" cy="502754"/>
          </a:xfrm>
          <a:prstGeom prst="rect">
            <a:avLst/>
          </a:prstGeom>
        </p:spPr>
        <p:txBody>
          <a:bodyPr vert="horz" lIns="96612" tIns="48306" rIns="96612" bIns="48306" rtlCol="0" anchor="b"/>
          <a:lstStyle>
            <a:lvl1pPr algn="l">
              <a:defRPr sz="1300"/>
            </a:lvl1pPr>
          </a:lstStyle>
          <a:p>
            <a:endParaRPr lang="tr-TR"/>
          </a:p>
        </p:txBody>
      </p:sp>
      <p:sp>
        <p:nvSpPr>
          <p:cNvPr id="7" name="Slayt Numarası Yer Tutucusu 6"/>
          <p:cNvSpPr>
            <a:spLocks noGrp="1"/>
          </p:cNvSpPr>
          <p:nvPr>
            <p:ph type="sldNum" sz="quarter" idx="5"/>
          </p:nvPr>
        </p:nvSpPr>
        <p:spPr>
          <a:xfrm>
            <a:off x="3901698" y="9517547"/>
            <a:ext cx="2984871" cy="502754"/>
          </a:xfrm>
          <a:prstGeom prst="rect">
            <a:avLst/>
          </a:prstGeom>
        </p:spPr>
        <p:txBody>
          <a:bodyPr vert="horz" lIns="96612" tIns="48306" rIns="96612" bIns="48306" rtlCol="0" anchor="b"/>
          <a:lstStyle>
            <a:lvl1pPr algn="r">
              <a:defRPr sz="1300"/>
            </a:lvl1pPr>
          </a:lstStyle>
          <a:p>
            <a:fld id="{215AE570-6E6E-442F-8549-E466BD32645F}" type="slidenum">
              <a:rPr lang="tr-TR" smtClean="0"/>
              <a:pPr/>
              <a:t>‹#›</a:t>
            </a:fld>
            <a:endParaRPr lang="tr-TR"/>
          </a:p>
        </p:txBody>
      </p:sp>
    </p:spTree>
    <p:extLst>
      <p:ext uri="{BB962C8B-B14F-4D97-AF65-F5344CB8AC3E}">
        <p14:creationId xmlns:p14="http://schemas.microsoft.com/office/powerpoint/2010/main" xmlns="" val="298425937"/>
      </p:ext>
    </p:extLst>
  </p:cSld>
  <p:clrMap bg1="lt1" tx1="dk1" bg2="lt2" tx2="dk2" accent1="accent1" accent2="accent2" accent3="accent3" accent4="accent4" accent5="accent5" accent6="accent6" hlink="hlink" folHlink="folHlink"/>
  <p:hf sldNum="0" hdr="0" ftr="0" dt="0"/>
  <p:notesStyle>
    <a:lvl1pPr marL="0" algn="l" defTabSz="1043056" rtl="0" eaLnBrk="1" latinLnBrk="0" hangingPunct="1">
      <a:defRPr sz="1400" kern="1200">
        <a:solidFill>
          <a:schemeClr val="tx1"/>
        </a:solidFill>
        <a:latin typeface="+mn-lt"/>
        <a:ea typeface="+mn-ea"/>
        <a:cs typeface="+mn-cs"/>
      </a:defRPr>
    </a:lvl1pPr>
    <a:lvl2pPr marL="521528" algn="l" defTabSz="1043056" rtl="0" eaLnBrk="1" latinLnBrk="0" hangingPunct="1">
      <a:defRPr sz="1400" kern="1200">
        <a:solidFill>
          <a:schemeClr val="tx1"/>
        </a:solidFill>
        <a:latin typeface="+mn-lt"/>
        <a:ea typeface="+mn-ea"/>
        <a:cs typeface="+mn-cs"/>
      </a:defRPr>
    </a:lvl2pPr>
    <a:lvl3pPr marL="1043056" algn="l" defTabSz="1043056" rtl="0" eaLnBrk="1" latinLnBrk="0" hangingPunct="1">
      <a:defRPr sz="1400" kern="1200">
        <a:solidFill>
          <a:schemeClr val="tx1"/>
        </a:solidFill>
        <a:latin typeface="+mn-lt"/>
        <a:ea typeface="+mn-ea"/>
        <a:cs typeface="+mn-cs"/>
      </a:defRPr>
    </a:lvl3pPr>
    <a:lvl4pPr marL="1564584" algn="l" defTabSz="1043056" rtl="0" eaLnBrk="1" latinLnBrk="0" hangingPunct="1">
      <a:defRPr sz="1400" kern="1200">
        <a:solidFill>
          <a:schemeClr val="tx1"/>
        </a:solidFill>
        <a:latin typeface="+mn-lt"/>
        <a:ea typeface="+mn-ea"/>
        <a:cs typeface="+mn-cs"/>
      </a:defRPr>
    </a:lvl4pPr>
    <a:lvl5pPr marL="2086112" algn="l" defTabSz="1043056" rtl="0" eaLnBrk="1" latinLnBrk="0" hangingPunct="1">
      <a:defRPr sz="1400" kern="1200">
        <a:solidFill>
          <a:schemeClr val="tx1"/>
        </a:solidFill>
        <a:latin typeface="+mn-lt"/>
        <a:ea typeface="+mn-ea"/>
        <a:cs typeface="+mn-cs"/>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195768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3129444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2962525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4272103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488721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302740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3769188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490596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966093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2503740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253026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3115248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2631580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2383570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2274927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1919967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1971276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xmlns="" val="1928565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3361770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3434970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373405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2249488" y="1252538"/>
            <a:ext cx="2389187" cy="3381375"/>
          </a:xfrm>
        </p:spPr>
      </p:sp>
      <p:sp>
        <p:nvSpPr>
          <p:cNvPr id="3" name="2 Not Yer Tutucusu"/>
          <p:cNvSpPr>
            <a:spLocks noGrp="1"/>
          </p:cNvSpPr>
          <p:nvPr>
            <p:ph type="body" idx="1"/>
          </p:nvPr>
        </p:nvSpPr>
        <p:spPr/>
        <p:txBody>
          <a:bodyPr>
            <a:normAutofit/>
          </a:bodyPr>
          <a:lstStyle/>
          <a:p>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445941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49488" y="1252538"/>
            <a:ext cx="2389187" cy="33813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xmlns="" val="343223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3" name="22 Dikdörtgen"/>
          <p:cNvSpPr/>
          <p:nvPr/>
        </p:nvSpPr>
        <p:spPr>
          <a:xfrm flipV="1">
            <a:off x="4473733" y="5940779"/>
            <a:ext cx="3087531" cy="14202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24" name="23 Dikdörtgen"/>
          <p:cNvSpPr/>
          <p:nvPr/>
        </p:nvSpPr>
        <p:spPr>
          <a:xfrm flipV="1">
            <a:off x="4473748" y="6076449"/>
            <a:ext cx="3087517" cy="29941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25" name="24 Dikdörtgen"/>
          <p:cNvSpPr/>
          <p:nvPr/>
        </p:nvSpPr>
        <p:spPr>
          <a:xfrm flipV="1">
            <a:off x="4473748" y="6416612"/>
            <a:ext cx="3087517" cy="142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26" name="25 Dikdörtgen"/>
          <p:cNvSpPr/>
          <p:nvPr/>
        </p:nvSpPr>
        <p:spPr>
          <a:xfrm flipV="1">
            <a:off x="4473747" y="6493383"/>
            <a:ext cx="1625672" cy="28516"/>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27" name="26 Dikdörtgen"/>
          <p:cNvSpPr/>
          <p:nvPr/>
        </p:nvSpPr>
        <p:spPr>
          <a:xfrm flipV="1">
            <a:off x="4473747" y="6548221"/>
            <a:ext cx="1625672" cy="142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useBgFill="1">
        <p:nvSpPr>
          <p:cNvPr id="30" name="29 Yuvarlatılmış Dikdörtgen"/>
          <p:cNvSpPr/>
          <p:nvPr/>
        </p:nvSpPr>
        <p:spPr bwMode="white">
          <a:xfrm>
            <a:off x="4473747" y="6178409"/>
            <a:ext cx="2533023" cy="427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useBgFill="1">
        <p:nvSpPr>
          <p:cNvPr id="31" name="30 Yuvarlatılmış Dikdörtgen"/>
          <p:cNvSpPr/>
          <p:nvPr/>
        </p:nvSpPr>
        <p:spPr bwMode="white">
          <a:xfrm>
            <a:off x="6099705" y="6332126"/>
            <a:ext cx="1323221" cy="57031"/>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7" name="6 Dikdörtgen"/>
          <p:cNvSpPr/>
          <p:nvPr/>
        </p:nvSpPr>
        <p:spPr>
          <a:xfrm>
            <a:off x="1" y="5690769"/>
            <a:ext cx="7561263" cy="3807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10" name="9 Dikdörtgen"/>
          <p:cNvSpPr/>
          <p:nvPr/>
        </p:nvSpPr>
        <p:spPr>
          <a:xfrm>
            <a:off x="1" y="5731101"/>
            <a:ext cx="7561264" cy="21935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11" name="10 Dikdörtgen"/>
          <p:cNvSpPr/>
          <p:nvPr/>
        </p:nvSpPr>
        <p:spPr>
          <a:xfrm flipV="1">
            <a:off x="5303842" y="5680522"/>
            <a:ext cx="2257423" cy="38737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19" name="18 Dikdörtgen"/>
          <p:cNvSpPr/>
          <p:nvPr/>
        </p:nvSpPr>
        <p:spPr>
          <a:xfrm>
            <a:off x="0" y="0"/>
            <a:ext cx="7561263" cy="577191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8" name="7 Başlık"/>
          <p:cNvSpPr>
            <a:spLocks noGrp="1"/>
          </p:cNvSpPr>
          <p:nvPr>
            <p:ph type="ctrTitle"/>
          </p:nvPr>
        </p:nvSpPr>
        <p:spPr>
          <a:xfrm>
            <a:off x="378063" y="3745166"/>
            <a:ext cx="6994168" cy="2292150"/>
          </a:xfrm>
        </p:spPr>
        <p:txBody>
          <a:bodyPr anchor="b"/>
          <a:lstStyle>
            <a:lvl1pPr>
              <a:defRPr sz="5000">
                <a:solidFill>
                  <a:schemeClr val="bg1"/>
                </a:solidFill>
              </a:defRPr>
            </a:lvl1pPr>
          </a:lstStyle>
          <a:p>
            <a:r>
              <a:rPr kumimoji="0" lang="tr-TR"/>
              <a:t>Asıl başlık stili için tıklatın</a:t>
            </a:r>
            <a:endParaRPr kumimoji="0" lang="en-US"/>
          </a:p>
        </p:txBody>
      </p:sp>
      <p:sp>
        <p:nvSpPr>
          <p:cNvPr id="9" name="8 Alt Başlık"/>
          <p:cNvSpPr>
            <a:spLocks noGrp="1"/>
          </p:cNvSpPr>
          <p:nvPr>
            <p:ph type="subTitle" idx="1"/>
          </p:nvPr>
        </p:nvSpPr>
        <p:spPr>
          <a:xfrm>
            <a:off x="378063" y="6081014"/>
            <a:ext cx="4095684" cy="2732758"/>
          </a:xfrm>
        </p:spPr>
        <p:txBody>
          <a:bodyPr/>
          <a:lstStyle>
            <a:lvl1pPr marL="73014" indent="0" algn="l">
              <a:buNone/>
              <a:defRPr sz="2700">
                <a:solidFill>
                  <a:schemeClr val="tx2"/>
                </a:solidFill>
              </a:defRPr>
            </a:lvl1pPr>
            <a:lvl2pPr marL="521528" indent="0" algn="ctr">
              <a:buNone/>
            </a:lvl2pPr>
            <a:lvl3pPr marL="1043056" indent="0" algn="ctr">
              <a:buNone/>
            </a:lvl3pPr>
            <a:lvl4pPr marL="1564584" indent="0" algn="ctr">
              <a:buNone/>
            </a:lvl4pPr>
            <a:lvl5pPr marL="2086112" indent="0" algn="ctr">
              <a:buNone/>
            </a:lvl5pPr>
            <a:lvl6pPr marL="2607640" indent="0" algn="ctr">
              <a:buNone/>
            </a:lvl6pPr>
            <a:lvl7pPr marL="3129168" indent="0" algn="ctr">
              <a:buNone/>
            </a:lvl7pPr>
            <a:lvl8pPr marL="3650696" indent="0" algn="ctr">
              <a:buNone/>
            </a:lvl8pPr>
            <a:lvl9pPr marL="4172224" indent="0" algn="ctr">
              <a:buNone/>
            </a:lvl9pPr>
          </a:lstStyle>
          <a:p>
            <a:r>
              <a:rPr kumimoji="0" lang="tr-TR"/>
              <a:t>Asıl alt başlık stilini düzenlemek için tıklatın</a:t>
            </a:r>
            <a:endParaRPr kumimoji="0" lang="en-US"/>
          </a:p>
        </p:txBody>
      </p:sp>
      <p:sp>
        <p:nvSpPr>
          <p:cNvPr id="28" name="27 Veri Yer Tutucusu"/>
          <p:cNvSpPr>
            <a:spLocks noGrp="1"/>
          </p:cNvSpPr>
          <p:nvPr>
            <p:ph type="dt" sz="half" idx="10"/>
          </p:nvPr>
        </p:nvSpPr>
        <p:spPr>
          <a:xfrm>
            <a:off x="5544926" y="6558619"/>
            <a:ext cx="793933" cy="712893"/>
          </a:xfrm>
        </p:spPr>
        <p:txBody>
          <a:bodyPr/>
          <a:lstStyle/>
          <a:p>
            <a:fld id="{44FCE074-2E95-4371-ACAF-B9C5D1E32D83}" type="datetime1">
              <a:rPr lang="tr-TR" smtClean="0"/>
              <a:pPr/>
              <a:t>9.05.2022</a:t>
            </a:fld>
            <a:endParaRPr lang="tr-TR"/>
          </a:p>
        </p:txBody>
      </p:sp>
      <p:sp>
        <p:nvSpPr>
          <p:cNvPr id="17" name="16 Altbilgi Yer Tutucusu"/>
          <p:cNvSpPr>
            <a:spLocks noGrp="1"/>
          </p:cNvSpPr>
          <p:nvPr>
            <p:ph type="ftr" sz="quarter" idx="11"/>
          </p:nvPr>
        </p:nvSpPr>
        <p:spPr>
          <a:xfrm>
            <a:off x="4473747" y="6557135"/>
            <a:ext cx="1071179" cy="712893"/>
          </a:xfrm>
        </p:spPr>
        <p:txBody>
          <a:bodyPr/>
          <a:lstStyle/>
          <a:p>
            <a:endParaRPr lang="tr-TR"/>
          </a:p>
        </p:txBody>
      </p:sp>
      <p:sp>
        <p:nvSpPr>
          <p:cNvPr id="29" name="28 Slayt Numarası Yer Tutucusu"/>
          <p:cNvSpPr>
            <a:spLocks noGrp="1"/>
          </p:cNvSpPr>
          <p:nvPr>
            <p:ph type="sldNum" sz="quarter" idx="12"/>
          </p:nvPr>
        </p:nvSpPr>
        <p:spPr>
          <a:xfrm>
            <a:off x="6879962" y="1772"/>
            <a:ext cx="618290" cy="570315"/>
          </a:xfrm>
        </p:spPr>
        <p:txBody>
          <a:bodyPr/>
          <a:lstStyle>
            <a:lvl1pPr algn="r">
              <a:defRPr sz="2100">
                <a:solidFill>
                  <a:schemeClr val="bg1"/>
                </a:solidFill>
              </a:defRPr>
            </a:lvl1pPr>
          </a:lstStyle>
          <a:p>
            <a:fld id="{9CF2BFA3-F094-46FC-B009-899A038CADD4}" type="slidenum">
              <a:rPr lang="tr-TR" smtClean="0"/>
              <a:pPr/>
              <a:t>‹#›</a:t>
            </a:fld>
            <a:endParaRPr lang="tr-TR"/>
          </a:p>
        </p:txBody>
      </p:sp>
    </p:spTree>
  </p:cSld>
  <p:clrMapOvr>
    <a:masterClrMapping/>
  </p:clrMapOvr>
  <p:transition>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97F3BF00-B8E5-40CC-B7EF-BD473817E973}" type="datetime1">
              <a:rPr lang="tr-TR" smtClean="0"/>
              <a:pPr/>
              <a:t>9.05.2022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F2BFA3-F094-46FC-B009-899A038CADD4}" type="slidenum">
              <a:rPr lang="tr-TR" smtClean="0"/>
              <a:pPr/>
              <a:t>‹#›</a:t>
            </a:fld>
            <a:endParaRPr lang="tr-TR"/>
          </a:p>
        </p:txBody>
      </p:sp>
    </p:spTree>
  </p:cSld>
  <p:clrMapOvr>
    <a:masterClrMapping/>
  </p:clrMapOvr>
  <p:transition>
    <p:wheel spokes="8"/>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5607937" y="1782233"/>
            <a:ext cx="1575263" cy="8554720"/>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378063" y="1782233"/>
            <a:ext cx="5166863" cy="8554720"/>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A29A91A9-8101-4AF2-9D20-E2EB77EE276D}" type="datetime1">
              <a:rPr lang="tr-TR" smtClean="0"/>
              <a:pPr/>
              <a:t>9.05.2022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F2BFA3-F094-46FC-B009-899A038CADD4}" type="slidenum">
              <a:rPr lang="tr-TR" smtClean="0"/>
              <a:pPr/>
              <a:t>‹#›</a:t>
            </a:fld>
            <a:endParaRPr lang="tr-TR"/>
          </a:p>
        </p:txBody>
      </p:sp>
    </p:spTree>
  </p:cSld>
  <p:clrMapOvr>
    <a:masterClrMapping/>
  </p:clrMapOvr>
  <p:transition>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idx="1"/>
          </p:nvPr>
        </p:nvSpPr>
        <p:spPr>
          <a:xfrm>
            <a:off x="393792" y="3341673"/>
            <a:ext cx="6805137" cy="6743971"/>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C97017BF-5FB3-4FFF-BB7C-3E30C1BC5648}" type="datetime1">
              <a:rPr lang="tr-TR" smtClean="0"/>
              <a:pPr/>
              <a:t>9.05.2022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a:xfrm>
            <a:off x="3544345" y="9858010"/>
            <a:ext cx="630105" cy="570315"/>
          </a:xfrm>
        </p:spPr>
        <p:txBody>
          <a:bodyPr/>
          <a:lstStyle>
            <a:lvl1pPr>
              <a:defRPr sz="1400">
                <a:solidFill>
                  <a:schemeClr val="tx1"/>
                </a:solidFill>
              </a:defRPr>
            </a:lvl1pPr>
          </a:lstStyle>
          <a:p>
            <a:fld id="{9CF2BFA3-F094-46FC-B009-899A038CADD4}" type="slidenum">
              <a:rPr lang="tr-TR" smtClean="0"/>
              <a:pPr/>
              <a:t>‹#›</a:t>
            </a:fld>
            <a:endParaRPr lang="tr-TR" dirty="0"/>
          </a:p>
        </p:txBody>
      </p:sp>
    </p:spTree>
  </p:cSld>
  <p:clrMapOvr>
    <a:masterClrMapping/>
  </p:clrMapOvr>
  <p:transition>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597288" y="3089206"/>
            <a:ext cx="6427074" cy="2123828"/>
          </a:xfrm>
        </p:spPr>
        <p:txBody>
          <a:bodyPr anchor="b">
            <a:noAutofit/>
          </a:bodyPr>
          <a:lstStyle>
            <a:lvl1pPr algn="l">
              <a:buNone/>
              <a:defRPr sz="49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597288" y="5250164"/>
            <a:ext cx="6427074" cy="2354032"/>
          </a:xfrm>
        </p:spPr>
        <p:txBody>
          <a:bodyPr anchor="t"/>
          <a:lstStyle>
            <a:lvl1pPr marL="52153" indent="0">
              <a:buNone/>
              <a:defRPr sz="2400" b="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p:txBody>
          <a:bodyPr/>
          <a:lstStyle/>
          <a:p>
            <a:fld id="{43C8D919-5A51-45FC-8065-A90A61649908}" type="datetime1">
              <a:rPr lang="tr-TR" smtClean="0"/>
              <a:pPr/>
              <a:t>9.05.2022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F2BFA3-F094-46FC-B009-899A038CADD4}" type="slidenum">
              <a:rPr lang="tr-TR" smtClean="0"/>
              <a:pPr/>
              <a:t>‹#›</a:t>
            </a:fld>
            <a:endParaRPr lang="tr-TR"/>
          </a:p>
        </p:txBody>
      </p:sp>
    </p:spTree>
  </p:cSld>
  <p:clrMapOvr>
    <a:masterClrMapping/>
  </p:clrMapOvr>
  <p:transition>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sz="half" idx="1"/>
          </p:nvPr>
        </p:nvSpPr>
        <p:spPr>
          <a:xfrm>
            <a:off x="378063" y="3507437"/>
            <a:ext cx="3339558" cy="7057149"/>
          </a:xfrm>
        </p:spPr>
        <p:txBody>
          <a:bodyPr/>
          <a:lstStyle>
            <a:lvl1pPr>
              <a:defRPr sz="2300"/>
            </a:lvl1pPr>
            <a:lvl2pPr>
              <a:defRPr sz="2200"/>
            </a:lvl2pPr>
            <a:lvl3pPr>
              <a:defRPr sz="2100"/>
            </a:lvl3pPr>
            <a:lvl4pPr>
              <a:defRPr sz="2100"/>
            </a:lvl4pPr>
            <a:lvl5pPr>
              <a:defRPr sz="21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İçerik Yer Tutucusu"/>
          <p:cNvSpPr>
            <a:spLocks noGrp="1"/>
          </p:cNvSpPr>
          <p:nvPr>
            <p:ph sz="half" idx="2"/>
          </p:nvPr>
        </p:nvSpPr>
        <p:spPr>
          <a:xfrm>
            <a:off x="3843642" y="3507437"/>
            <a:ext cx="3339558" cy="7057149"/>
          </a:xfrm>
        </p:spPr>
        <p:txBody>
          <a:bodyPr/>
          <a:lstStyle>
            <a:lvl1pPr>
              <a:defRPr sz="2300"/>
            </a:lvl1pPr>
            <a:lvl2pPr>
              <a:defRPr sz="2200"/>
            </a:lvl2pPr>
            <a:lvl3pPr>
              <a:defRPr sz="2100"/>
            </a:lvl3pPr>
            <a:lvl4pPr>
              <a:defRPr sz="2100"/>
            </a:lvl4pPr>
            <a:lvl5pPr>
              <a:defRPr sz="21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9B962578-A9E3-4BFD-A23E-250BB68C686F}" type="datetime1">
              <a:rPr lang="tr-TR" smtClean="0"/>
              <a:pPr/>
              <a:t>9.05.2022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CF2BFA3-F094-46FC-B009-899A038CADD4}" type="slidenum">
              <a:rPr lang="tr-TR" smtClean="0"/>
              <a:pPr/>
              <a:t>‹#›</a:t>
            </a:fld>
            <a:endParaRPr lang="tr-TR"/>
          </a:p>
        </p:txBody>
      </p:sp>
    </p:spTree>
  </p:cSld>
  <p:clrMapOvr>
    <a:masterClrMapping/>
  </p:clrMapOvr>
  <p:transition>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315053" y="1782234"/>
            <a:ext cx="6931158" cy="1668170"/>
          </a:xfrm>
        </p:spPr>
        <p:txBody>
          <a:bodyPr anchor="ctr"/>
          <a:lstStyle>
            <a:lvl1pPr>
              <a:defRPr sz="4600" b="0" i="0" cap="none" baseline="0"/>
            </a:lvl1pPr>
          </a:lstStyle>
          <a:p>
            <a:r>
              <a:rPr kumimoji="0" lang="tr-TR"/>
              <a:t>Asıl başlık stili için tıklatın</a:t>
            </a:r>
            <a:endParaRPr kumimoji="0" lang="en-US"/>
          </a:p>
        </p:txBody>
      </p:sp>
      <p:sp>
        <p:nvSpPr>
          <p:cNvPr id="3" name="2 Metin Yer Tutucusu"/>
          <p:cNvSpPr>
            <a:spLocks noGrp="1"/>
          </p:cNvSpPr>
          <p:nvPr>
            <p:ph type="body" idx="1"/>
          </p:nvPr>
        </p:nvSpPr>
        <p:spPr>
          <a:xfrm>
            <a:off x="315053" y="3500490"/>
            <a:ext cx="3342078" cy="712893"/>
          </a:xfrm>
          <a:solidFill>
            <a:schemeClr val="accent2">
              <a:satMod val="150000"/>
              <a:alpha val="25000"/>
            </a:schemeClr>
          </a:solidFill>
          <a:ln w="12700">
            <a:solidFill>
              <a:schemeClr val="accent2"/>
            </a:solidFill>
          </a:ln>
        </p:spPr>
        <p:txBody>
          <a:bodyPr anchor="ctr">
            <a:noAutofit/>
          </a:bodyPr>
          <a:lstStyle>
            <a:lvl1pPr marL="52153" indent="0">
              <a:buNone/>
              <a:defRPr sz="2200" b="1">
                <a:solidFill>
                  <a:schemeClr val="tx1">
                    <a:tint val="95000"/>
                  </a:schemeClr>
                </a:solidFill>
              </a:defRPr>
            </a:lvl1pPr>
            <a:lvl2pPr>
              <a:buNone/>
              <a:defRPr sz="2300" b="1"/>
            </a:lvl2pPr>
            <a:lvl3pPr>
              <a:buNone/>
              <a:defRPr sz="2100" b="1"/>
            </a:lvl3pPr>
            <a:lvl4pPr>
              <a:buNone/>
              <a:defRPr sz="1800" b="1"/>
            </a:lvl4pPr>
            <a:lvl5pPr>
              <a:buNone/>
              <a:defRPr sz="18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3904028" y="3500490"/>
            <a:ext cx="3342183" cy="712893"/>
          </a:xfrm>
          <a:solidFill>
            <a:schemeClr val="accent2">
              <a:satMod val="150000"/>
              <a:alpha val="25000"/>
            </a:schemeClr>
          </a:solidFill>
          <a:ln w="12700">
            <a:solidFill>
              <a:schemeClr val="accent2"/>
            </a:solidFill>
          </a:ln>
        </p:spPr>
        <p:txBody>
          <a:bodyPr anchor="ctr">
            <a:noAutofit/>
          </a:bodyPr>
          <a:lstStyle>
            <a:lvl1pPr marL="52153" indent="0">
              <a:buNone/>
              <a:defRPr sz="2200" b="1">
                <a:solidFill>
                  <a:schemeClr val="tx1">
                    <a:tint val="95000"/>
                  </a:schemeClr>
                </a:solidFill>
              </a:defRPr>
            </a:lvl1pPr>
            <a:lvl2pPr>
              <a:buNone/>
              <a:defRPr sz="2300" b="1"/>
            </a:lvl2pPr>
            <a:lvl3pPr>
              <a:buNone/>
              <a:defRPr sz="2100" b="1"/>
            </a:lvl3pPr>
            <a:lvl4pPr>
              <a:buNone/>
              <a:defRPr sz="1800" b="1"/>
            </a:lvl4pPr>
            <a:lvl5pPr>
              <a:buNone/>
              <a:defRPr sz="1800" b="1"/>
            </a:lvl5pPr>
          </a:lstStyle>
          <a:p>
            <a:pPr lvl="0" eaLnBrk="1" latinLnBrk="0" hangingPunct="1"/>
            <a:r>
              <a:rPr kumimoji="0" lang="tr-TR"/>
              <a:t>Asıl metin stillerini düzenlemek için tıklatın</a:t>
            </a:r>
          </a:p>
        </p:txBody>
      </p:sp>
      <p:sp>
        <p:nvSpPr>
          <p:cNvPr id="5" name="4 İçerik Yer Tutucusu"/>
          <p:cNvSpPr>
            <a:spLocks noGrp="1"/>
          </p:cNvSpPr>
          <p:nvPr>
            <p:ph sz="quarter" idx="2"/>
          </p:nvPr>
        </p:nvSpPr>
        <p:spPr>
          <a:xfrm>
            <a:off x="315053" y="4223284"/>
            <a:ext cx="3342078" cy="6059593"/>
          </a:xfrm>
        </p:spPr>
        <p:txBody>
          <a:bodyPr/>
          <a:lstStyle>
            <a:lvl1pPr>
              <a:defRPr sz="2300"/>
            </a:lvl1pPr>
            <a:lvl2pPr>
              <a:defRPr sz="2300"/>
            </a:lvl2pPr>
            <a:lvl3pPr>
              <a:defRPr sz="21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6" name="5 İçerik Yer Tutucusu"/>
          <p:cNvSpPr>
            <a:spLocks noGrp="1"/>
          </p:cNvSpPr>
          <p:nvPr>
            <p:ph sz="quarter" idx="4"/>
          </p:nvPr>
        </p:nvSpPr>
        <p:spPr>
          <a:xfrm>
            <a:off x="3901613" y="4223284"/>
            <a:ext cx="3342183" cy="6059593"/>
          </a:xfrm>
        </p:spPr>
        <p:txBody>
          <a:bodyPr/>
          <a:lstStyle>
            <a:lvl1pPr>
              <a:defRPr sz="2300"/>
            </a:lvl1pPr>
            <a:lvl2pPr>
              <a:defRPr sz="2300"/>
            </a:lvl2pPr>
            <a:lvl3pPr>
              <a:defRPr sz="21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6" name="25 Veri Yer Tutucusu"/>
          <p:cNvSpPr>
            <a:spLocks noGrp="1"/>
          </p:cNvSpPr>
          <p:nvPr>
            <p:ph type="dt" sz="half" idx="10"/>
          </p:nvPr>
        </p:nvSpPr>
        <p:spPr/>
        <p:txBody>
          <a:bodyPr rtlCol="0"/>
          <a:lstStyle/>
          <a:p>
            <a:fld id="{0DB07C9E-0BED-4EE6-A3A4-78B21BA74C66}" type="datetime1">
              <a:rPr lang="tr-TR" smtClean="0"/>
              <a:pPr/>
              <a:t>9.05.2022</a:t>
            </a:fld>
            <a:endParaRPr lang="tr-TR"/>
          </a:p>
        </p:txBody>
      </p:sp>
      <p:sp>
        <p:nvSpPr>
          <p:cNvPr id="27" name="26 Slayt Numarası Yer Tutucusu"/>
          <p:cNvSpPr>
            <a:spLocks noGrp="1"/>
          </p:cNvSpPr>
          <p:nvPr>
            <p:ph type="sldNum" sz="quarter" idx="11"/>
          </p:nvPr>
        </p:nvSpPr>
        <p:spPr/>
        <p:txBody>
          <a:bodyPr rtlCol="0"/>
          <a:lstStyle/>
          <a:p>
            <a:fld id="{9CF2BFA3-F094-46FC-B009-899A038CADD4}" type="slidenum">
              <a:rPr lang="tr-TR" smtClean="0"/>
              <a:pPr/>
              <a:t>‹#›</a:t>
            </a:fld>
            <a:endParaRPr lang="tr-TR"/>
          </a:p>
        </p:txBody>
      </p:sp>
      <p:sp>
        <p:nvSpPr>
          <p:cNvPr id="28" name="27 Altbilgi Yer Tutucusu"/>
          <p:cNvSpPr>
            <a:spLocks noGrp="1"/>
          </p:cNvSpPr>
          <p:nvPr>
            <p:ph type="ftr" sz="quarter" idx="12"/>
          </p:nvPr>
        </p:nvSpPr>
        <p:spPr/>
        <p:txBody>
          <a:bodyPr rtlCol="0"/>
          <a:lstStyle/>
          <a:p>
            <a:endParaRPr lang="tr-TR"/>
          </a:p>
        </p:txBody>
      </p:sp>
    </p:spTree>
  </p:cSld>
  <p:clrMapOvr>
    <a:masterClrMapping/>
  </p:clrMapOvr>
  <p:transition>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378063" y="1782234"/>
            <a:ext cx="6805137" cy="1668170"/>
          </a:xfrm>
        </p:spPr>
        <p:txBody>
          <a:bodyPr anchor="ctr"/>
          <a:lstStyle>
            <a:lvl1pPr>
              <a:defRPr sz="4600">
                <a:solidFill>
                  <a:schemeClr val="tx2"/>
                </a:solidFill>
              </a:defRPr>
            </a:lvl1pPr>
          </a:lstStyle>
          <a:p>
            <a:r>
              <a:rPr kumimoji="0" lang="tr-TR"/>
              <a:t>Asıl başlık stili için tıklatın</a:t>
            </a:r>
            <a:endParaRPr kumimoji="0" lang="en-US"/>
          </a:p>
        </p:txBody>
      </p:sp>
      <p:sp>
        <p:nvSpPr>
          <p:cNvPr id="3" name="2 Veri Yer Tutucusu"/>
          <p:cNvSpPr>
            <a:spLocks noGrp="1"/>
          </p:cNvSpPr>
          <p:nvPr>
            <p:ph type="dt" sz="half" idx="10"/>
          </p:nvPr>
        </p:nvSpPr>
        <p:spPr>
          <a:xfrm>
            <a:off x="5444109" y="955277"/>
            <a:ext cx="791571" cy="712893"/>
          </a:xfrm>
        </p:spPr>
        <p:txBody>
          <a:bodyPr/>
          <a:lstStyle/>
          <a:p>
            <a:fld id="{2BB42949-312F-4502-A6BB-96DA440B57A7}" type="datetime1">
              <a:rPr lang="tr-TR" smtClean="0"/>
              <a:pPr/>
              <a:t>9.05.2022</a:t>
            </a:fld>
            <a:endParaRPr lang="tr-TR"/>
          </a:p>
        </p:txBody>
      </p:sp>
      <p:sp>
        <p:nvSpPr>
          <p:cNvPr id="4" name="3 Altbilgi Yer Tutucusu"/>
          <p:cNvSpPr>
            <a:spLocks noGrp="1"/>
          </p:cNvSpPr>
          <p:nvPr>
            <p:ph type="ftr" sz="quarter" idx="11"/>
          </p:nvPr>
        </p:nvSpPr>
        <p:spPr>
          <a:xfrm>
            <a:off x="4347726" y="955277"/>
            <a:ext cx="1096383" cy="712893"/>
          </a:xfrm>
        </p:spPr>
        <p:txBody>
          <a:bodyPr/>
          <a:lstStyle/>
          <a:p>
            <a:endParaRPr lang="tr-TR"/>
          </a:p>
        </p:txBody>
      </p:sp>
      <p:sp>
        <p:nvSpPr>
          <p:cNvPr id="5" name="4 Slayt Numarası Yer Tutucusu"/>
          <p:cNvSpPr>
            <a:spLocks noGrp="1"/>
          </p:cNvSpPr>
          <p:nvPr>
            <p:ph type="sldNum" sz="quarter" idx="12"/>
          </p:nvPr>
        </p:nvSpPr>
        <p:spPr>
          <a:xfrm>
            <a:off x="6759769" y="3542"/>
            <a:ext cx="630105" cy="570315"/>
          </a:xfrm>
        </p:spPr>
        <p:txBody>
          <a:bodyPr/>
          <a:lstStyle/>
          <a:p>
            <a:fld id="{9CF2BFA3-F094-46FC-B009-899A038CADD4}" type="slidenum">
              <a:rPr lang="tr-TR" smtClean="0"/>
              <a:pPr/>
              <a:t>‹#›</a:t>
            </a:fld>
            <a:endParaRPr lang="tr-TR"/>
          </a:p>
        </p:txBody>
      </p:sp>
    </p:spTree>
  </p:cSld>
  <p:clrMapOvr>
    <a:masterClrMapping/>
  </p:clrMapOvr>
  <p:transition>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42020395-8596-4715-8BCB-E069FF344184}" type="datetime1">
              <a:rPr lang="tr-TR" smtClean="0"/>
              <a:pPr/>
              <a:t>9.05.2022</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a:xfrm>
            <a:off x="3701868" y="10123085"/>
            <a:ext cx="630105" cy="570315"/>
          </a:xfrm>
        </p:spPr>
        <p:txBody>
          <a:bodyPr/>
          <a:lstStyle/>
          <a:p>
            <a:fld id="{9CF2BFA3-F094-46FC-B009-899A038CADD4}" type="slidenum">
              <a:rPr lang="tr-TR" smtClean="0"/>
              <a:pPr/>
              <a:t>‹#›</a:t>
            </a:fld>
            <a:endParaRPr lang="tr-TR"/>
          </a:p>
        </p:txBody>
      </p:sp>
    </p:spTree>
  </p:cSld>
  <p:clrMapOvr>
    <a:masterClrMapping/>
  </p:clrMapOvr>
  <p:transition>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426858" y="1718257"/>
            <a:ext cx="2797667" cy="1368755"/>
          </a:xfrm>
        </p:spPr>
        <p:txBody>
          <a:bodyPr anchor="b"/>
          <a:lstStyle>
            <a:lvl1pPr algn="l">
              <a:buNone/>
              <a:defRPr sz="2100" b="1"/>
            </a:lvl1pPr>
          </a:lstStyle>
          <a:p>
            <a:r>
              <a:rPr kumimoji="0" lang="tr-TR"/>
              <a:t>Asıl başlık stili için tıklatın</a:t>
            </a:r>
            <a:endParaRPr kumimoji="0" lang="en-US"/>
          </a:p>
        </p:txBody>
      </p:sp>
      <p:sp>
        <p:nvSpPr>
          <p:cNvPr id="3" name="2 Metin Yer Tutucusu"/>
          <p:cNvSpPr>
            <a:spLocks noGrp="1"/>
          </p:cNvSpPr>
          <p:nvPr>
            <p:ph type="body" idx="2"/>
          </p:nvPr>
        </p:nvSpPr>
        <p:spPr>
          <a:xfrm>
            <a:off x="4426858" y="3135244"/>
            <a:ext cx="2797667" cy="7200223"/>
          </a:xfrm>
        </p:spPr>
        <p:txBody>
          <a:bodyPr/>
          <a:lstStyle>
            <a:lvl1pPr marL="10431" indent="0">
              <a:buNone/>
              <a:defRPr sz="1600"/>
            </a:lvl1pPr>
            <a:lvl2pPr>
              <a:buNone/>
              <a:defRPr sz="1400"/>
            </a:lvl2pPr>
            <a:lvl3pPr>
              <a:buNone/>
              <a:defRPr sz="1100"/>
            </a:lvl3pPr>
            <a:lvl4pPr>
              <a:buNone/>
              <a:defRPr sz="1000"/>
            </a:lvl4pPr>
            <a:lvl5pPr>
              <a:buNone/>
              <a:defRPr sz="1000"/>
            </a:lvl5pPr>
          </a:lstStyle>
          <a:p>
            <a:pPr lvl="0" eaLnBrk="1" latinLnBrk="0" hangingPunct="1"/>
            <a:r>
              <a:rPr kumimoji="0" lang="tr-TR"/>
              <a:t>Asıl metin stillerini düzenlemek için tıklatın</a:t>
            </a:r>
          </a:p>
        </p:txBody>
      </p:sp>
      <p:sp>
        <p:nvSpPr>
          <p:cNvPr id="4" name="3 İçerik Yer Tutucusu"/>
          <p:cNvSpPr>
            <a:spLocks noGrp="1"/>
          </p:cNvSpPr>
          <p:nvPr>
            <p:ph sz="half" idx="1"/>
          </p:nvPr>
        </p:nvSpPr>
        <p:spPr>
          <a:xfrm>
            <a:off x="126021" y="1210432"/>
            <a:ext cx="4219185" cy="9125035"/>
          </a:xfrm>
        </p:spPr>
        <p:txBody>
          <a:bodyPr/>
          <a:lstStyle>
            <a:lvl1pPr>
              <a:defRPr sz="3700"/>
            </a:lvl1pPr>
            <a:lvl2pPr>
              <a:defRPr sz="3200"/>
            </a:lvl2pPr>
            <a:lvl3pPr>
              <a:defRPr sz="2700"/>
            </a:lvl3pPr>
            <a:lvl4pPr>
              <a:defRPr sz="2300"/>
            </a:lvl4pPr>
            <a:lvl5pPr>
              <a:defRPr sz="23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C6AAC9F7-95ED-40FE-91C4-ED445CF4EF77}" type="datetime1">
              <a:rPr lang="tr-TR" smtClean="0"/>
              <a:pPr/>
              <a:t>9.05.2022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CF2BFA3-F094-46FC-B009-899A038CADD4}" type="slidenum">
              <a:rPr lang="tr-TR" smtClean="0"/>
              <a:pPr/>
              <a:t>‹#›</a:t>
            </a:fld>
            <a:endParaRPr lang="tr-TR"/>
          </a:p>
        </p:txBody>
      </p:sp>
    </p:spTree>
  </p:cSld>
  <p:clrMapOvr>
    <a:masterClrMapping/>
  </p:clrMapOvr>
  <p:transition>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4498749" y="1729470"/>
            <a:ext cx="485233" cy="7299886"/>
          </a:xfrm>
        </p:spPr>
        <p:txBody>
          <a:bodyPr vert="vert270" lIns="52153" tIns="0" rIns="52153" anchor="t"/>
          <a:lstStyle>
            <a:lvl1pPr algn="ctr">
              <a:buNone/>
              <a:defRPr sz="2300" b="1"/>
            </a:lvl1pPr>
          </a:lstStyle>
          <a:p>
            <a:r>
              <a:rPr kumimoji="0" lang="tr-TR"/>
              <a:t>Asıl başlık stili için tıklatın</a:t>
            </a:r>
            <a:endParaRPr kumimoji="0" lang="en-US"/>
          </a:p>
        </p:txBody>
      </p:sp>
      <p:sp>
        <p:nvSpPr>
          <p:cNvPr id="3" name="2 Resim Yer Tutucusu"/>
          <p:cNvSpPr>
            <a:spLocks noGrp="1"/>
          </p:cNvSpPr>
          <p:nvPr>
            <p:ph type="pic" idx="1"/>
          </p:nvPr>
        </p:nvSpPr>
        <p:spPr>
          <a:xfrm>
            <a:off x="333799" y="1782234"/>
            <a:ext cx="3780632" cy="7128933"/>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700"/>
            </a:lvl1pPr>
          </a:lstStyle>
          <a:p>
            <a:r>
              <a:rPr kumimoji="0" lang="tr-TR"/>
              <a:t>Resim eklemek için simgeyi tıklatın</a:t>
            </a:r>
            <a:endParaRPr kumimoji="0" lang="en-US" dirty="0"/>
          </a:p>
        </p:txBody>
      </p:sp>
      <p:sp>
        <p:nvSpPr>
          <p:cNvPr id="4" name="3 Metin Yer Tutucusu"/>
          <p:cNvSpPr>
            <a:spLocks noGrp="1"/>
          </p:cNvSpPr>
          <p:nvPr>
            <p:ph type="body" sz="half" idx="2"/>
          </p:nvPr>
        </p:nvSpPr>
        <p:spPr>
          <a:xfrm>
            <a:off x="5034593" y="5105497"/>
            <a:ext cx="2142358" cy="3923859"/>
          </a:xfrm>
        </p:spPr>
        <p:txBody>
          <a:bodyPr lIns="0" tIns="0" rIns="52153" anchor="t"/>
          <a:lstStyle>
            <a:lvl1pPr marL="0" indent="0">
              <a:lnSpc>
                <a:spcPct val="100000"/>
              </a:lnSpc>
              <a:spcBef>
                <a:spcPts val="0"/>
              </a:spcBef>
              <a:buFontTx/>
              <a:buNone/>
              <a:defRPr sz="1500"/>
            </a:lvl1pPr>
            <a:lvl2pPr>
              <a:buFontTx/>
              <a:buNone/>
              <a:defRPr sz="1400"/>
            </a:lvl2pPr>
            <a:lvl3pPr>
              <a:buFontTx/>
              <a:buNone/>
              <a:defRPr sz="1100"/>
            </a:lvl3pPr>
            <a:lvl4pPr>
              <a:buFontTx/>
              <a:buNone/>
              <a:defRPr sz="1000"/>
            </a:lvl4pPr>
            <a:lvl5pPr>
              <a:buFontTx/>
              <a:buNone/>
              <a:defRPr sz="10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6A349512-F731-4677-8CE8-A31394A4F027}" type="datetime1">
              <a:rPr lang="tr-TR" smtClean="0"/>
              <a:pPr/>
              <a:t>9.05.2022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CF2BFA3-F094-46FC-B009-899A038CADD4}" type="slidenum">
              <a:rPr lang="tr-TR" smtClean="0"/>
              <a:pPr/>
              <a:t>‹#›</a:t>
            </a:fld>
            <a:endParaRPr lang="tr-TR"/>
          </a:p>
        </p:txBody>
      </p:sp>
    </p:spTree>
  </p:cSld>
  <p:clrMapOvr>
    <a:masterClrMapping/>
  </p:clrMapOvr>
  <p:transition>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Dikdörtgen"/>
          <p:cNvSpPr/>
          <p:nvPr/>
        </p:nvSpPr>
        <p:spPr>
          <a:xfrm>
            <a:off x="1" y="571965"/>
            <a:ext cx="7561263" cy="131613"/>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29" name="28 Dikdörtgen"/>
          <p:cNvSpPr/>
          <p:nvPr/>
        </p:nvSpPr>
        <p:spPr>
          <a:xfrm>
            <a:off x="0" y="-1"/>
            <a:ext cx="7561263" cy="484404"/>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30" name="29 Dikdörtgen"/>
          <p:cNvSpPr/>
          <p:nvPr/>
        </p:nvSpPr>
        <p:spPr>
          <a:xfrm>
            <a:off x="1" y="480684"/>
            <a:ext cx="7561264" cy="14258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31" name="30 Dikdörtgen"/>
          <p:cNvSpPr/>
          <p:nvPr/>
        </p:nvSpPr>
        <p:spPr>
          <a:xfrm flipV="1">
            <a:off x="4473733" y="561719"/>
            <a:ext cx="3087531" cy="14202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32" name="31 Dikdörtgen"/>
          <p:cNvSpPr/>
          <p:nvPr/>
        </p:nvSpPr>
        <p:spPr>
          <a:xfrm flipV="1">
            <a:off x="4473748" y="686250"/>
            <a:ext cx="3087517" cy="280722"/>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useBgFill="1">
        <p:nvSpPr>
          <p:cNvPr id="33" name="32 Yuvarlatılmış Dikdörtgen"/>
          <p:cNvSpPr/>
          <p:nvPr/>
        </p:nvSpPr>
        <p:spPr bwMode="white">
          <a:xfrm>
            <a:off x="4471381" y="775738"/>
            <a:ext cx="2533023" cy="427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useBgFill="1">
        <p:nvSpPr>
          <p:cNvPr id="34" name="33 Yuvarlatılmış Dikdörtgen"/>
          <p:cNvSpPr/>
          <p:nvPr/>
        </p:nvSpPr>
        <p:spPr bwMode="white">
          <a:xfrm>
            <a:off x="6097341" y="918315"/>
            <a:ext cx="1323221" cy="57031"/>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35" name="34 Dikdörtgen"/>
          <p:cNvSpPr/>
          <p:nvPr/>
        </p:nvSpPr>
        <p:spPr bwMode="invGray">
          <a:xfrm>
            <a:off x="7512447" y="-3120"/>
            <a:ext cx="47652" cy="969535"/>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dirty="0"/>
          </a:p>
        </p:txBody>
      </p:sp>
      <p:sp>
        <p:nvSpPr>
          <p:cNvPr id="36" name="35 Dikdörtgen"/>
          <p:cNvSpPr/>
          <p:nvPr/>
        </p:nvSpPr>
        <p:spPr bwMode="invGray">
          <a:xfrm>
            <a:off x="7478970" y="-3120"/>
            <a:ext cx="22684" cy="969535"/>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dirty="0"/>
          </a:p>
        </p:txBody>
      </p:sp>
      <p:sp>
        <p:nvSpPr>
          <p:cNvPr id="37" name="36 Dikdörtgen"/>
          <p:cNvSpPr/>
          <p:nvPr/>
        </p:nvSpPr>
        <p:spPr bwMode="invGray">
          <a:xfrm>
            <a:off x="7463215" y="-3120"/>
            <a:ext cx="7561" cy="969535"/>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38" name="37 Dikdörtgen"/>
          <p:cNvSpPr/>
          <p:nvPr/>
        </p:nvSpPr>
        <p:spPr bwMode="invGray">
          <a:xfrm>
            <a:off x="7421865" y="-3120"/>
            <a:ext cx="22684" cy="969535"/>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39" name="38 Dikdörtgen"/>
          <p:cNvSpPr/>
          <p:nvPr/>
        </p:nvSpPr>
        <p:spPr bwMode="invGray">
          <a:xfrm>
            <a:off x="7372461" y="593"/>
            <a:ext cx="45368" cy="912503"/>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40" name="39 Dikdörtgen"/>
          <p:cNvSpPr/>
          <p:nvPr/>
        </p:nvSpPr>
        <p:spPr bwMode="invGray">
          <a:xfrm>
            <a:off x="7337563" y="593"/>
            <a:ext cx="7561" cy="912503"/>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dirty="0"/>
          </a:p>
        </p:txBody>
      </p:sp>
      <p:sp>
        <p:nvSpPr>
          <p:cNvPr id="22" name="21 Başlık Yer Tutucusu"/>
          <p:cNvSpPr>
            <a:spLocks noGrp="1"/>
          </p:cNvSpPr>
          <p:nvPr>
            <p:ph type="title"/>
          </p:nvPr>
        </p:nvSpPr>
        <p:spPr>
          <a:xfrm>
            <a:off x="378063" y="1782233"/>
            <a:ext cx="6805137" cy="1663418"/>
          </a:xfrm>
          <a:prstGeom prst="rect">
            <a:avLst/>
          </a:prstGeom>
        </p:spPr>
        <p:txBody>
          <a:bodyPr vert="horz" lIns="104306" tIns="52153" rIns="104306" bIns="52153" anchor="ctr">
            <a:normAutofit/>
          </a:bodyPr>
          <a:lstStyle/>
          <a:p>
            <a:r>
              <a:rPr kumimoji="0" lang="tr-TR"/>
              <a:t>Asıl başlık stili için tıklatın</a:t>
            </a:r>
            <a:endParaRPr kumimoji="0" lang="en-US"/>
          </a:p>
        </p:txBody>
      </p:sp>
      <p:sp>
        <p:nvSpPr>
          <p:cNvPr id="13" name="12 Metin Yer Tutucusu"/>
          <p:cNvSpPr>
            <a:spLocks noGrp="1"/>
          </p:cNvSpPr>
          <p:nvPr>
            <p:ph type="body" idx="1"/>
          </p:nvPr>
        </p:nvSpPr>
        <p:spPr>
          <a:xfrm>
            <a:off x="378063" y="3507435"/>
            <a:ext cx="6805137" cy="6743971"/>
          </a:xfrm>
          <a:prstGeom prst="rect">
            <a:avLst/>
          </a:prstGeom>
        </p:spPr>
        <p:txBody>
          <a:bodyPr vert="horz" lIns="104306" tIns="52153" rIns="104306" bIns="52153">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13 Veri Yer Tutucusu"/>
          <p:cNvSpPr>
            <a:spLocks noGrp="1"/>
          </p:cNvSpPr>
          <p:nvPr>
            <p:ph type="dt" sz="half" idx="2"/>
          </p:nvPr>
        </p:nvSpPr>
        <p:spPr>
          <a:xfrm>
            <a:off x="5446471" y="955277"/>
            <a:ext cx="791571" cy="712893"/>
          </a:xfrm>
          <a:prstGeom prst="rect">
            <a:avLst/>
          </a:prstGeom>
        </p:spPr>
        <p:txBody>
          <a:bodyPr vert="horz" lIns="104306" tIns="52153" rIns="104306" bIns="52153"/>
          <a:lstStyle>
            <a:lvl1pPr algn="l" eaLnBrk="1" latinLnBrk="0" hangingPunct="1">
              <a:defRPr kumimoji="0" sz="900">
                <a:solidFill>
                  <a:schemeClr val="accent2"/>
                </a:solidFill>
              </a:defRPr>
            </a:lvl1pPr>
          </a:lstStyle>
          <a:p>
            <a:fld id="{C8B12F4B-243C-4B88-ACC1-B50E4C6D5698}" type="datetime1">
              <a:rPr lang="tr-TR" smtClean="0"/>
              <a:pPr/>
              <a:t>9.05.2022</a:t>
            </a:fld>
            <a:endParaRPr lang="tr-TR"/>
          </a:p>
        </p:txBody>
      </p:sp>
      <p:sp>
        <p:nvSpPr>
          <p:cNvPr id="3" name="2 Altbilgi Yer Tutucusu"/>
          <p:cNvSpPr>
            <a:spLocks noGrp="1"/>
          </p:cNvSpPr>
          <p:nvPr>
            <p:ph type="ftr" sz="quarter" idx="3"/>
          </p:nvPr>
        </p:nvSpPr>
        <p:spPr>
          <a:xfrm>
            <a:off x="4347726" y="955277"/>
            <a:ext cx="1096383" cy="712893"/>
          </a:xfrm>
          <a:prstGeom prst="rect">
            <a:avLst/>
          </a:prstGeom>
        </p:spPr>
        <p:txBody>
          <a:bodyPr vert="horz" lIns="104306" tIns="52153" rIns="104306" bIns="52153"/>
          <a:lstStyle>
            <a:lvl1pPr algn="r" eaLnBrk="1" latinLnBrk="0" hangingPunct="1">
              <a:defRPr kumimoji="0" sz="900">
                <a:solidFill>
                  <a:schemeClr val="accent2"/>
                </a:solidFill>
              </a:defRPr>
            </a:lvl1pPr>
          </a:lstStyle>
          <a:p>
            <a:endParaRPr lang="tr-TR"/>
          </a:p>
        </p:txBody>
      </p:sp>
      <p:sp>
        <p:nvSpPr>
          <p:cNvPr id="23" name="22 Slayt Numarası Yer Tutucusu"/>
          <p:cNvSpPr>
            <a:spLocks noGrp="1"/>
          </p:cNvSpPr>
          <p:nvPr>
            <p:ph type="sldNum" sz="quarter" idx="4"/>
          </p:nvPr>
        </p:nvSpPr>
        <p:spPr>
          <a:xfrm>
            <a:off x="6759769" y="3542"/>
            <a:ext cx="630105" cy="570315"/>
          </a:xfrm>
          <a:prstGeom prst="rect">
            <a:avLst/>
          </a:prstGeom>
        </p:spPr>
        <p:txBody>
          <a:bodyPr vert="horz" lIns="104306" tIns="52153" rIns="104306" bIns="52153" anchor="b"/>
          <a:lstStyle>
            <a:lvl1pPr algn="r" eaLnBrk="1" latinLnBrk="0" hangingPunct="1">
              <a:defRPr kumimoji="0" sz="2100">
                <a:solidFill>
                  <a:srgbClr val="FFFFFF"/>
                </a:solidFill>
              </a:defRPr>
            </a:lvl1pPr>
          </a:lstStyle>
          <a:p>
            <a:fld id="{9CF2BFA3-F094-46FC-B009-899A038CADD4}"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wheel spokes="8"/>
  </p:transition>
  <p:hf hdr="0" ftr="0" dt="0"/>
  <p:txStyles>
    <p:titleStyle>
      <a:lvl1pPr algn="l" rtl="0" eaLnBrk="1" latinLnBrk="0" hangingPunct="1">
        <a:spcBef>
          <a:spcPct val="0"/>
        </a:spcBef>
        <a:buNone/>
        <a:defRPr kumimoji="0" sz="4600" kern="1200">
          <a:solidFill>
            <a:schemeClr val="tx2"/>
          </a:solidFill>
          <a:latin typeface="+mj-lt"/>
          <a:ea typeface="+mj-ea"/>
          <a:cs typeface="+mj-cs"/>
        </a:defRPr>
      </a:lvl1pPr>
    </p:titleStyle>
    <p:bodyStyle>
      <a:lvl1pPr marL="417222" indent="-292056" algn="l" rtl="0" eaLnBrk="1" latinLnBrk="0" hangingPunct="1">
        <a:spcBef>
          <a:spcPts val="342"/>
        </a:spcBef>
        <a:buClr>
          <a:schemeClr val="accent3"/>
        </a:buClr>
        <a:buFont typeface="Georgia"/>
        <a:buChar char="•"/>
        <a:defRPr kumimoji="0" sz="3200" kern="1200">
          <a:solidFill>
            <a:schemeClr val="tx1"/>
          </a:solidFill>
          <a:latin typeface="+mn-lt"/>
          <a:ea typeface="+mn-ea"/>
          <a:cs typeface="+mn-cs"/>
        </a:defRPr>
      </a:lvl1pPr>
      <a:lvl2pPr marL="751000" indent="-281625" algn="l" rtl="0" eaLnBrk="1" latinLnBrk="0" hangingPunct="1">
        <a:spcBef>
          <a:spcPts val="342"/>
        </a:spcBef>
        <a:buClr>
          <a:schemeClr val="accent2"/>
        </a:buClr>
        <a:buFont typeface="Georgia"/>
        <a:buChar char="▫"/>
        <a:defRPr kumimoji="0" sz="3000" kern="1200">
          <a:solidFill>
            <a:schemeClr val="accent2"/>
          </a:solidFill>
          <a:latin typeface="+mn-lt"/>
          <a:ea typeface="+mn-ea"/>
          <a:cs typeface="+mn-cs"/>
        </a:defRPr>
      </a:lvl2pPr>
      <a:lvl3pPr marL="1053487" indent="-250333" algn="l" rtl="0" eaLnBrk="1" latinLnBrk="0" hangingPunct="1">
        <a:spcBef>
          <a:spcPts val="342"/>
        </a:spcBef>
        <a:buClr>
          <a:schemeClr val="accent1"/>
        </a:buClr>
        <a:buFont typeface="Wingdings 2"/>
        <a:buChar char=""/>
        <a:defRPr kumimoji="0" sz="2700" kern="1200">
          <a:solidFill>
            <a:schemeClr val="accent1"/>
          </a:solidFill>
          <a:latin typeface="+mn-lt"/>
          <a:ea typeface="+mn-ea"/>
          <a:cs typeface="+mn-cs"/>
        </a:defRPr>
      </a:lvl3pPr>
      <a:lvl4pPr marL="1345542" indent="-229472" algn="l" rtl="0" eaLnBrk="1" latinLnBrk="0" hangingPunct="1">
        <a:spcBef>
          <a:spcPts val="342"/>
        </a:spcBef>
        <a:buClr>
          <a:schemeClr val="accent1"/>
        </a:buClr>
        <a:buFont typeface="Wingdings 2"/>
        <a:buChar char=""/>
        <a:defRPr kumimoji="0" sz="2500" kern="1200">
          <a:solidFill>
            <a:schemeClr val="accent1"/>
          </a:solidFill>
          <a:latin typeface="+mn-lt"/>
          <a:ea typeface="+mn-ea"/>
          <a:cs typeface="+mn-cs"/>
        </a:defRPr>
      </a:lvl4pPr>
      <a:lvl5pPr marL="1585445" indent="-208611" algn="l" rtl="0" eaLnBrk="1" latinLnBrk="0" hangingPunct="1">
        <a:spcBef>
          <a:spcPts val="342"/>
        </a:spcBef>
        <a:buClr>
          <a:schemeClr val="accent3"/>
        </a:buClr>
        <a:buFont typeface="Georgia"/>
        <a:buChar char="▫"/>
        <a:defRPr kumimoji="0" sz="2300" kern="1200">
          <a:solidFill>
            <a:schemeClr val="accent3"/>
          </a:solidFill>
          <a:latin typeface="+mn-lt"/>
          <a:ea typeface="+mn-ea"/>
          <a:cs typeface="+mn-cs"/>
        </a:defRPr>
      </a:lvl5pPr>
      <a:lvl6pPr marL="1835779" indent="-208611" algn="l" rtl="0" eaLnBrk="1" latinLnBrk="0" hangingPunct="1">
        <a:spcBef>
          <a:spcPts val="342"/>
        </a:spcBef>
        <a:buClr>
          <a:schemeClr val="accent3"/>
        </a:buClr>
        <a:buFont typeface="Georgia"/>
        <a:buChar char="▫"/>
        <a:defRPr kumimoji="0" sz="2100" kern="1200">
          <a:solidFill>
            <a:schemeClr val="accent3"/>
          </a:solidFill>
          <a:latin typeface="+mn-lt"/>
          <a:ea typeface="+mn-ea"/>
          <a:cs typeface="+mn-cs"/>
        </a:defRPr>
      </a:lvl6pPr>
      <a:lvl7pPr marL="2086112" indent="-208611" algn="l" rtl="0" eaLnBrk="1" latinLnBrk="0" hangingPunct="1">
        <a:spcBef>
          <a:spcPts val="342"/>
        </a:spcBef>
        <a:buClr>
          <a:schemeClr val="accent3"/>
        </a:buClr>
        <a:buFont typeface="Georgia"/>
        <a:buChar char="▫"/>
        <a:defRPr kumimoji="0" sz="1800" kern="1200">
          <a:solidFill>
            <a:schemeClr val="accent3"/>
          </a:solidFill>
          <a:latin typeface="+mn-lt"/>
          <a:ea typeface="+mn-ea"/>
          <a:cs typeface="+mn-cs"/>
        </a:defRPr>
      </a:lvl7pPr>
      <a:lvl8pPr marL="2315584" indent="-208611" algn="l" rtl="0" eaLnBrk="1" latinLnBrk="0" hangingPunct="1">
        <a:spcBef>
          <a:spcPts val="342"/>
        </a:spcBef>
        <a:buClr>
          <a:schemeClr val="accent3"/>
        </a:buClr>
        <a:buFont typeface="Georgia"/>
        <a:buChar char="◦"/>
        <a:defRPr kumimoji="0" sz="1700" kern="1200">
          <a:solidFill>
            <a:schemeClr val="accent3"/>
          </a:solidFill>
          <a:latin typeface="+mn-lt"/>
          <a:ea typeface="+mn-ea"/>
          <a:cs typeface="+mn-cs"/>
        </a:defRPr>
      </a:lvl8pPr>
      <a:lvl9pPr marL="2555487" indent="-208611" algn="l" rtl="0" eaLnBrk="1" latinLnBrk="0" hangingPunct="1">
        <a:spcBef>
          <a:spcPts val="342"/>
        </a:spcBef>
        <a:buClr>
          <a:schemeClr val="accent3"/>
        </a:buClr>
        <a:buFont typeface="Georgia"/>
        <a:buChar char="◦"/>
        <a:defRPr kumimoji="0" sz="16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21528" algn="l" rtl="0" eaLnBrk="1" latinLnBrk="0" hangingPunct="1">
        <a:defRPr kumimoji="0" kern="1200">
          <a:solidFill>
            <a:schemeClr val="tx1"/>
          </a:solidFill>
          <a:latin typeface="+mn-lt"/>
          <a:ea typeface="+mn-ea"/>
          <a:cs typeface="+mn-cs"/>
        </a:defRPr>
      </a:lvl2pPr>
      <a:lvl3pPr marL="1043056" algn="l" rtl="0" eaLnBrk="1" latinLnBrk="0" hangingPunct="1">
        <a:defRPr kumimoji="0" kern="1200">
          <a:solidFill>
            <a:schemeClr val="tx1"/>
          </a:solidFill>
          <a:latin typeface="+mn-lt"/>
          <a:ea typeface="+mn-ea"/>
          <a:cs typeface="+mn-cs"/>
        </a:defRPr>
      </a:lvl3pPr>
      <a:lvl4pPr marL="1564584" algn="l" rtl="0" eaLnBrk="1" latinLnBrk="0" hangingPunct="1">
        <a:defRPr kumimoji="0" kern="1200">
          <a:solidFill>
            <a:schemeClr val="tx1"/>
          </a:solidFill>
          <a:latin typeface="+mn-lt"/>
          <a:ea typeface="+mn-ea"/>
          <a:cs typeface="+mn-cs"/>
        </a:defRPr>
      </a:lvl4pPr>
      <a:lvl5pPr marL="2086112" algn="l" rtl="0" eaLnBrk="1" latinLnBrk="0" hangingPunct="1">
        <a:defRPr kumimoji="0" kern="1200">
          <a:solidFill>
            <a:schemeClr val="tx1"/>
          </a:solidFill>
          <a:latin typeface="+mn-lt"/>
          <a:ea typeface="+mn-ea"/>
          <a:cs typeface="+mn-cs"/>
        </a:defRPr>
      </a:lvl5pPr>
      <a:lvl6pPr marL="2607640" algn="l" rtl="0" eaLnBrk="1" latinLnBrk="0" hangingPunct="1">
        <a:defRPr kumimoji="0" kern="1200">
          <a:solidFill>
            <a:schemeClr val="tx1"/>
          </a:solidFill>
          <a:latin typeface="+mn-lt"/>
          <a:ea typeface="+mn-ea"/>
          <a:cs typeface="+mn-cs"/>
        </a:defRPr>
      </a:lvl6pPr>
      <a:lvl7pPr marL="3129168" algn="l" rtl="0" eaLnBrk="1" latinLnBrk="0" hangingPunct="1">
        <a:defRPr kumimoji="0" kern="1200">
          <a:solidFill>
            <a:schemeClr val="tx1"/>
          </a:solidFill>
          <a:latin typeface="+mn-lt"/>
          <a:ea typeface="+mn-ea"/>
          <a:cs typeface="+mn-cs"/>
        </a:defRPr>
      </a:lvl7pPr>
      <a:lvl8pPr marL="3650696" algn="l" rtl="0" eaLnBrk="1" latinLnBrk="0" hangingPunct="1">
        <a:defRPr kumimoji="0" kern="1200">
          <a:solidFill>
            <a:schemeClr val="tx1"/>
          </a:solidFill>
          <a:latin typeface="+mn-lt"/>
          <a:ea typeface="+mn-ea"/>
          <a:cs typeface="+mn-cs"/>
        </a:defRPr>
      </a:lvl8pPr>
      <a:lvl9pPr marL="417222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4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4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4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1026220"/>
            <a:ext cx="7561263" cy="4645029"/>
          </a:xfrm>
          <a:prstGeom prst="rect">
            <a:avLst/>
          </a:prstGeom>
        </p:spPr>
        <p:txBody>
          <a:bodyPr wrap="square" lIns="104306" tIns="52153" rIns="104306" bIns="52153">
            <a:spAutoFit/>
          </a:bodyPr>
          <a:lstStyle/>
          <a:p>
            <a:pPr algn="ctr"/>
            <a:r>
              <a:rPr lang="tr-TR" sz="9100" b="1" dirty="0">
                <a:latin typeface="Plantagenet Cherokee" pitchFamily="18" charset="0"/>
              </a:rPr>
              <a:t>MOOM</a:t>
            </a:r>
            <a:r>
              <a:rPr lang="tr-TR" dirty="0">
                <a:latin typeface="Plantagenet Cherokee" pitchFamily="18" charset="0"/>
              </a:rPr>
              <a:t/>
            </a:r>
            <a:br>
              <a:rPr lang="tr-TR" dirty="0">
                <a:latin typeface="Plantagenet Cherokee" pitchFamily="18" charset="0"/>
              </a:rPr>
            </a:br>
            <a:r>
              <a:rPr lang="tr-TR" sz="4100" b="1" dirty="0" smtClean="0">
                <a:latin typeface="Plantagenet Cherokee" pitchFamily="18" charset="0"/>
              </a:rPr>
              <a:t>MİMARLIK MÜHENDİSLİK    </a:t>
            </a:r>
            <a:r>
              <a:rPr lang="tr-TR" sz="4100" b="1" dirty="0">
                <a:latin typeface="Plantagenet Cherokee" pitchFamily="18" charset="0"/>
              </a:rPr>
              <a:t>İNŞ. LTD. ŞTİ.</a:t>
            </a:r>
            <a:br>
              <a:rPr lang="tr-TR" sz="4100" b="1" dirty="0">
                <a:latin typeface="Plantagenet Cherokee" pitchFamily="18" charset="0"/>
              </a:rPr>
            </a:br>
            <a:r>
              <a:rPr lang="tr-TR" sz="4100" b="1" dirty="0">
                <a:solidFill>
                  <a:schemeClr val="accent6">
                    <a:lumMod val="50000"/>
                  </a:schemeClr>
                </a:solidFill>
                <a:latin typeface="Plantagenet Cherokee" pitchFamily="18" charset="0"/>
              </a:rPr>
              <a:t>0266 865 28 00</a:t>
            </a:r>
            <a:r>
              <a:rPr lang="tr-TR" b="1" dirty="0">
                <a:latin typeface="Plantagenet Cherokee" pitchFamily="18" charset="0"/>
              </a:rPr>
              <a:t/>
            </a:r>
            <a:br>
              <a:rPr lang="tr-TR" b="1" dirty="0">
                <a:latin typeface="Plantagenet Cherokee" pitchFamily="18" charset="0"/>
              </a:rPr>
            </a:br>
            <a:r>
              <a:rPr lang="tr-TR" sz="2700" b="1" dirty="0">
                <a:latin typeface="Plantagenet Cherokee" pitchFamily="18" charset="0"/>
              </a:rPr>
              <a:t>YENİ MAHALLE OKULLAR CAD </a:t>
            </a:r>
            <a:r>
              <a:rPr lang="tr-TR" sz="2700" b="1" dirty="0" smtClean="0">
                <a:latin typeface="Plantagenet Cherokee" pitchFamily="18" charset="0"/>
              </a:rPr>
              <a:t>NO:26/1 </a:t>
            </a:r>
            <a:r>
              <a:rPr lang="tr-TR" sz="2700" b="1" dirty="0">
                <a:latin typeface="Plantagenet Cherokee" pitchFamily="18" charset="0"/>
              </a:rPr>
              <a:t>SUSURLUK-BALIKESİR</a:t>
            </a:r>
            <a:br>
              <a:rPr lang="tr-TR" sz="2700" b="1" dirty="0">
                <a:latin typeface="Plantagenet Cherokee" pitchFamily="18" charset="0"/>
              </a:rPr>
            </a:br>
            <a:endParaRPr lang="tr-TR" sz="2700" dirty="0"/>
          </a:p>
        </p:txBody>
      </p:sp>
      <p:sp>
        <p:nvSpPr>
          <p:cNvPr id="8" name="7 Slayt Numarası Yer Tutucusu"/>
          <p:cNvSpPr>
            <a:spLocks noGrp="1"/>
          </p:cNvSpPr>
          <p:nvPr>
            <p:ph type="sldNum" sz="quarter" idx="12"/>
          </p:nvPr>
        </p:nvSpPr>
        <p:spPr/>
        <p:txBody>
          <a:bodyPr/>
          <a:lstStyle/>
          <a:p>
            <a:fld id="{9CF2BFA3-F094-46FC-B009-899A038CADD4}" type="slidenum">
              <a:rPr lang="tr-TR" smtClean="0"/>
              <a:pPr/>
              <a:t>1</a:t>
            </a:fld>
            <a:endParaRPr lang="tr-TR"/>
          </a:p>
        </p:txBody>
      </p:sp>
      <p:pic>
        <p:nvPicPr>
          <p:cNvPr id="5" name="4 Resim" descr="IMG_1438.jpg"/>
          <p:cNvPicPr>
            <a:picLocks noChangeAspect="1"/>
          </p:cNvPicPr>
          <p:nvPr/>
        </p:nvPicPr>
        <p:blipFill>
          <a:blip r:embed="rId3" cstate="print"/>
          <a:stretch>
            <a:fillRect/>
          </a:stretch>
        </p:blipFill>
        <p:spPr>
          <a:xfrm>
            <a:off x="468263" y="5706740"/>
            <a:ext cx="6646283" cy="4698627"/>
          </a:xfrm>
          <a:prstGeom prst="rect">
            <a:avLst/>
          </a:prstGeom>
        </p:spPr>
      </p:pic>
    </p:spTree>
  </p:cSld>
  <p:clrMapOvr>
    <a:masterClrMapping/>
  </p:clrMapOvr>
  <p:transition>
    <p:wheel spokes="8"/>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lgn="ctr"/>
            <a:fld id="{9CF2BFA3-F094-46FC-B009-899A038CADD4}" type="slidenum">
              <a:rPr lang="tr-TR" smtClean="0"/>
              <a:pPr algn="ctr"/>
              <a:t>10</a:t>
            </a:fld>
            <a:endParaRPr lang="tr-TR" dirty="0"/>
          </a:p>
        </p:txBody>
      </p:sp>
      <p:sp>
        <p:nvSpPr>
          <p:cNvPr id="8" name="7 Dikdörtgen"/>
          <p:cNvSpPr/>
          <p:nvPr/>
        </p:nvSpPr>
        <p:spPr>
          <a:xfrm>
            <a:off x="1" y="1098228"/>
            <a:ext cx="7561262" cy="2321316"/>
          </a:xfrm>
          <a:prstGeom prst="rect">
            <a:avLst/>
          </a:prstGeom>
        </p:spPr>
        <p:txBody>
          <a:bodyPr wrap="squar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MOD-105</a:t>
            </a:r>
          </a:p>
          <a:p>
            <a:pPr algn="ctr"/>
            <a:r>
              <a:rPr lang="tr-TR" sz="2400" b="1" dirty="0" smtClean="0">
                <a:solidFill>
                  <a:schemeClr val="accent6">
                    <a:lumMod val="50000"/>
                  </a:schemeClr>
                </a:solidFill>
                <a:latin typeface="Plantagenet Cherokee" pitchFamily="18" charset="0"/>
              </a:rPr>
              <a:t>BALIKESİR –SUSURLUK- BALIKLIDERE</a:t>
            </a:r>
            <a:endParaRPr lang="tr-TR" sz="2400" dirty="0" smtClean="0">
              <a:solidFill>
                <a:schemeClr val="accent6">
                  <a:lumMod val="50000"/>
                </a:schemeClr>
              </a:solidFill>
              <a:latin typeface="Plantagenet Cherokee" pitchFamily="18" charset="0"/>
            </a:endParaRPr>
          </a:p>
          <a:p>
            <a:pPr algn="ctr"/>
            <a:endParaRPr lang="tr-TR" sz="4000" dirty="0">
              <a:solidFill>
                <a:schemeClr val="accent6">
                  <a:lumMod val="50000"/>
                </a:schemeClr>
              </a:solidFill>
              <a:latin typeface="Plantagenet Cherokee" pitchFamily="18" charset="0"/>
            </a:endParaRPr>
          </a:p>
        </p:txBody>
      </p:sp>
      <p:pic>
        <p:nvPicPr>
          <p:cNvPr id="6" name="5 Resim" descr="IMG_8998.jpg"/>
          <p:cNvPicPr>
            <a:picLocks noChangeAspect="1"/>
          </p:cNvPicPr>
          <p:nvPr/>
        </p:nvPicPr>
        <p:blipFill>
          <a:blip r:embed="rId2" cstate="print"/>
          <a:stretch>
            <a:fillRect/>
          </a:stretch>
        </p:blipFill>
        <p:spPr>
          <a:xfrm>
            <a:off x="0" y="5634732"/>
            <a:ext cx="7561263" cy="4253210"/>
          </a:xfrm>
          <a:prstGeom prst="rect">
            <a:avLst/>
          </a:prstGeom>
        </p:spPr>
      </p:pic>
      <p:pic>
        <p:nvPicPr>
          <p:cNvPr id="5" name="4 Resim" descr="51aa1cb1-df79-40ea-b062-b850ba8f8367.jpg"/>
          <p:cNvPicPr>
            <a:picLocks noChangeAspect="1"/>
          </p:cNvPicPr>
          <p:nvPr/>
        </p:nvPicPr>
        <p:blipFill>
          <a:blip r:embed="rId3" cstate="print"/>
          <a:stretch>
            <a:fillRect/>
          </a:stretch>
        </p:blipFill>
        <p:spPr>
          <a:xfrm>
            <a:off x="1" y="3042445"/>
            <a:ext cx="3852638" cy="2304255"/>
          </a:xfrm>
          <a:prstGeom prst="rect">
            <a:avLst/>
          </a:prstGeom>
        </p:spPr>
      </p:pic>
      <p:pic>
        <p:nvPicPr>
          <p:cNvPr id="7" name="6 Resim" descr="041b6516-c098-4496-92a1-33bb401496eb.jpg"/>
          <p:cNvPicPr>
            <a:picLocks noChangeAspect="1"/>
          </p:cNvPicPr>
          <p:nvPr/>
        </p:nvPicPr>
        <p:blipFill>
          <a:blip r:embed="rId4" cstate="print"/>
          <a:stretch>
            <a:fillRect/>
          </a:stretch>
        </p:blipFill>
        <p:spPr>
          <a:xfrm>
            <a:off x="3913262" y="3042444"/>
            <a:ext cx="3648001" cy="2304256"/>
          </a:xfrm>
          <a:prstGeom prst="rect">
            <a:avLst/>
          </a:prstGeom>
        </p:spPr>
      </p:pic>
    </p:spTree>
    <p:extLst>
      <p:ext uri="{BB962C8B-B14F-4D97-AF65-F5344CB8AC3E}">
        <p14:creationId xmlns:p14="http://schemas.microsoft.com/office/powerpoint/2010/main" xmlns="" val="2501066854"/>
      </p:ext>
    </p:extLst>
  </p:cSld>
  <p:clrMapOvr>
    <a:masterClrMapping/>
  </p:clrMapOvr>
  <p:transition>
    <p:wheel spokes="8"/>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0231" y="1026220"/>
            <a:ext cx="7093169" cy="1879442"/>
          </a:xfrm>
        </p:spPr>
        <p:txBody>
          <a:bodyPr>
            <a:normAutofit fontScale="90000"/>
          </a:bodyPr>
          <a:lstStyle/>
          <a:p>
            <a:pPr algn="ctr"/>
            <a:r>
              <a:rPr lang="tr-TR" dirty="0" smtClean="0"/>
              <a:t>      </a:t>
            </a:r>
            <a:r>
              <a:rPr lang="tr-TR" sz="4400" b="1" dirty="0" smtClean="0">
                <a:latin typeface="Plantagenet Cherokee"/>
              </a:rPr>
              <a:t>PROJELERİMİZDEN</a:t>
            </a:r>
            <a:br>
              <a:rPr lang="tr-TR" sz="4400" b="1" dirty="0" smtClean="0">
                <a:latin typeface="Plantagenet Cherokee"/>
              </a:rPr>
            </a:br>
            <a:r>
              <a:rPr lang="tr-TR" sz="4400" b="1" dirty="0" smtClean="0">
                <a:latin typeface="Plantagenet Cherokee"/>
              </a:rPr>
              <a:t>MOD-106</a:t>
            </a:r>
            <a:r>
              <a:rPr lang="tr-TR" sz="4000" b="1" dirty="0" smtClean="0">
                <a:latin typeface="Plantagenet Cherokee"/>
              </a:rPr>
              <a:t/>
            </a:r>
            <a:br>
              <a:rPr lang="tr-TR" sz="4000" b="1" dirty="0" smtClean="0">
                <a:latin typeface="Plantagenet Cherokee"/>
              </a:rPr>
            </a:br>
            <a:r>
              <a:rPr lang="tr-TR" sz="2700" b="1" dirty="0" smtClean="0">
                <a:solidFill>
                  <a:schemeClr val="accent6">
                    <a:lumMod val="50000"/>
                  </a:schemeClr>
                </a:solidFill>
                <a:latin typeface="Plantagenet Cherokee" pitchFamily="18" charset="0"/>
              </a:rPr>
              <a:t>BALIKESİR –SUSURLUK- BALIKLIDERE</a:t>
            </a:r>
            <a:r>
              <a:rPr lang="tr-TR" sz="4000" dirty="0" smtClean="0">
                <a:solidFill>
                  <a:schemeClr val="accent6">
                    <a:lumMod val="50000"/>
                  </a:schemeClr>
                </a:solidFill>
                <a:latin typeface="Plantagenet Cherokee" pitchFamily="18" charset="0"/>
              </a:rPr>
              <a:t/>
            </a:r>
            <a:br>
              <a:rPr lang="tr-TR" sz="4000" dirty="0" smtClean="0">
                <a:solidFill>
                  <a:schemeClr val="accent6">
                    <a:lumMod val="50000"/>
                  </a:schemeClr>
                </a:solidFill>
                <a:latin typeface="Plantagenet Cherokee" pitchFamily="18" charset="0"/>
              </a:rPr>
            </a:br>
            <a:endParaRPr lang="tr-TR" sz="4000" b="1" dirty="0">
              <a:latin typeface="Plantagenet Cherokee"/>
            </a:endParaRPr>
          </a:p>
        </p:txBody>
      </p:sp>
      <p:pic>
        <p:nvPicPr>
          <p:cNvPr id="5" name="4 İçerik Yer Tutucusu" descr="WhatsApp Image 2021-09-11 at 16.10.47 (1).jpeg"/>
          <p:cNvPicPr>
            <a:picLocks noGrp="1" noChangeAspect="1"/>
          </p:cNvPicPr>
          <p:nvPr>
            <p:ph idx="1"/>
          </p:nvPr>
        </p:nvPicPr>
        <p:blipFill>
          <a:blip r:embed="rId2" cstate="print"/>
          <a:stretch>
            <a:fillRect/>
          </a:stretch>
        </p:blipFill>
        <p:spPr>
          <a:xfrm>
            <a:off x="180231" y="5562724"/>
            <a:ext cx="7087384" cy="4607984"/>
          </a:xfrm>
        </p:spPr>
      </p:pic>
      <p:sp>
        <p:nvSpPr>
          <p:cNvPr id="4" name="3 Slayt Numarası Yer Tutucusu"/>
          <p:cNvSpPr>
            <a:spLocks noGrp="1"/>
          </p:cNvSpPr>
          <p:nvPr>
            <p:ph type="sldNum" sz="quarter" idx="12"/>
          </p:nvPr>
        </p:nvSpPr>
        <p:spPr/>
        <p:txBody>
          <a:bodyPr/>
          <a:lstStyle/>
          <a:p>
            <a:pPr algn="ctr"/>
            <a:fld id="{9CF2BFA3-F094-46FC-B009-899A038CADD4}" type="slidenum">
              <a:rPr lang="tr-TR" smtClean="0"/>
              <a:pPr algn="ctr"/>
              <a:t>11</a:t>
            </a:fld>
            <a:endParaRPr lang="tr-TR" dirty="0"/>
          </a:p>
        </p:txBody>
      </p:sp>
      <p:pic>
        <p:nvPicPr>
          <p:cNvPr id="7" name="6 Resim" descr="IMG_9002.jpg"/>
          <p:cNvPicPr>
            <a:picLocks noChangeAspect="1"/>
          </p:cNvPicPr>
          <p:nvPr/>
        </p:nvPicPr>
        <p:blipFill>
          <a:blip r:embed="rId3" cstate="print"/>
          <a:stretch>
            <a:fillRect/>
          </a:stretch>
        </p:blipFill>
        <p:spPr>
          <a:xfrm>
            <a:off x="108223" y="2898428"/>
            <a:ext cx="3600000" cy="2450843"/>
          </a:xfrm>
          <a:prstGeom prst="rect">
            <a:avLst/>
          </a:prstGeom>
        </p:spPr>
      </p:pic>
      <p:pic>
        <p:nvPicPr>
          <p:cNvPr id="8" name="7 Resim" descr="IMG_8995.jpg"/>
          <p:cNvPicPr>
            <a:picLocks noChangeAspect="1"/>
          </p:cNvPicPr>
          <p:nvPr/>
        </p:nvPicPr>
        <p:blipFill>
          <a:blip r:embed="rId4" cstate="print"/>
          <a:stretch>
            <a:fillRect/>
          </a:stretch>
        </p:blipFill>
        <p:spPr>
          <a:xfrm>
            <a:off x="3772515" y="2898428"/>
            <a:ext cx="3636000" cy="2448271"/>
          </a:xfrm>
          <a:prstGeom prst="rect">
            <a:avLst/>
          </a:prstGeom>
        </p:spPr>
      </p:pic>
    </p:spTree>
  </p:cSld>
  <p:clrMapOvr>
    <a:masterClrMapping/>
  </p:clrMapOvr>
  <p:transition>
    <p:wheel spokes="8"/>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lgn="ctr"/>
            <a:fld id="{9CF2BFA3-F094-46FC-B009-899A038CADD4}" type="slidenum">
              <a:rPr lang="tr-TR" smtClean="0"/>
              <a:pPr algn="ctr"/>
              <a:t>12</a:t>
            </a:fld>
            <a:endParaRPr lang="tr-TR" dirty="0"/>
          </a:p>
        </p:txBody>
      </p:sp>
      <p:sp>
        <p:nvSpPr>
          <p:cNvPr id="8" name="7 Dikdörtgen"/>
          <p:cNvSpPr/>
          <p:nvPr/>
        </p:nvSpPr>
        <p:spPr>
          <a:xfrm>
            <a:off x="1" y="1026220"/>
            <a:ext cx="7561262" cy="2321316"/>
          </a:xfrm>
          <a:prstGeom prst="rect">
            <a:avLst/>
          </a:prstGeom>
        </p:spPr>
        <p:txBody>
          <a:bodyPr wrap="squar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MOD-107</a:t>
            </a:r>
          </a:p>
          <a:p>
            <a:pPr algn="ctr"/>
            <a:r>
              <a:rPr lang="tr-TR" sz="2400" b="1" dirty="0" smtClean="0">
                <a:solidFill>
                  <a:schemeClr val="accent6">
                    <a:lumMod val="50000"/>
                  </a:schemeClr>
                </a:solidFill>
                <a:latin typeface="Plantagenet Cherokee" pitchFamily="18" charset="0"/>
              </a:rPr>
              <a:t>BALIKESİR –SUSURLUK- BALIKLIDERE</a:t>
            </a:r>
            <a:endParaRPr lang="tr-TR" sz="2400" dirty="0" smtClean="0">
              <a:solidFill>
                <a:schemeClr val="accent6">
                  <a:lumMod val="50000"/>
                </a:schemeClr>
              </a:solidFill>
              <a:latin typeface="Plantagenet Cherokee" pitchFamily="18" charset="0"/>
            </a:endParaRPr>
          </a:p>
          <a:p>
            <a:pPr algn="ctr"/>
            <a:endParaRPr lang="tr-TR" sz="4000" dirty="0">
              <a:solidFill>
                <a:schemeClr val="accent6">
                  <a:lumMod val="50000"/>
                </a:schemeClr>
              </a:solidFill>
              <a:latin typeface="Plantagenet Cherokee" pitchFamily="18" charset="0"/>
            </a:endParaRPr>
          </a:p>
        </p:txBody>
      </p:sp>
      <p:pic>
        <p:nvPicPr>
          <p:cNvPr id="5" name="4 Resim" descr="6.jpg"/>
          <p:cNvPicPr>
            <a:picLocks noChangeAspect="1"/>
          </p:cNvPicPr>
          <p:nvPr/>
        </p:nvPicPr>
        <p:blipFill>
          <a:blip r:embed="rId2" cstate="print"/>
          <a:stretch>
            <a:fillRect/>
          </a:stretch>
        </p:blipFill>
        <p:spPr>
          <a:xfrm>
            <a:off x="324247" y="5562724"/>
            <a:ext cx="6968624" cy="4608000"/>
          </a:xfrm>
          <a:prstGeom prst="rect">
            <a:avLst/>
          </a:prstGeom>
        </p:spPr>
      </p:pic>
      <p:pic>
        <p:nvPicPr>
          <p:cNvPr id="6" name="5 Resim" descr="WhatsApp Image 2020-09-26 at 16.01.35 (1).jpg"/>
          <p:cNvPicPr>
            <a:picLocks noChangeAspect="1"/>
          </p:cNvPicPr>
          <p:nvPr/>
        </p:nvPicPr>
        <p:blipFill>
          <a:blip r:embed="rId3" cstate="print"/>
          <a:stretch>
            <a:fillRect/>
          </a:stretch>
        </p:blipFill>
        <p:spPr>
          <a:xfrm>
            <a:off x="108223" y="2826420"/>
            <a:ext cx="3603600" cy="2420701"/>
          </a:xfrm>
          <a:prstGeom prst="rect">
            <a:avLst/>
          </a:prstGeom>
        </p:spPr>
      </p:pic>
      <p:pic>
        <p:nvPicPr>
          <p:cNvPr id="7" name="6 Resim" descr="WhatsApp Image 2020-09-26 at 16.01.37 (1).jpg"/>
          <p:cNvPicPr>
            <a:picLocks noChangeAspect="1"/>
          </p:cNvPicPr>
          <p:nvPr/>
        </p:nvPicPr>
        <p:blipFill>
          <a:blip r:embed="rId4" cstate="print"/>
          <a:stretch>
            <a:fillRect/>
          </a:stretch>
        </p:blipFill>
        <p:spPr>
          <a:xfrm>
            <a:off x="3780631" y="2826420"/>
            <a:ext cx="3660544" cy="2448000"/>
          </a:xfrm>
          <a:prstGeom prst="rect">
            <a:avLst/>
          </a:prstGeom>
        </p:spPr>
      </p:pic>
    </p:spTree>
    <p:extLst>
      <p:ext uri="{BB962C8B-B14F-4D97-AF65-F5344CB8AC3E}">
        <p14:creationId xmlns:p14="http://schemas.microsoft.com/office/powerpoint/2010/main" xmlns="" val="1040289882"/>
      </p:ext>
    </p:extLst>
  </p:cSld>
  <p:clrMapOvr>
    <a:masterClrMapping/>
  </p:clrMapOvr>
  <p:transition>
    <p:wheel spokes="8"/>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Dikdörtgen"/>
          <p:cNvSpPr/>
          <p:nvPr/>
        </p:nvSpPr>
        <p:spPr>
          <a:xfrm>
            <a:off x="0" y="954212"/>
            <a:ext cx="7561263" cy="2321316"/>
          </a:xfrm>
          <a:prstGeom prst="rect">
            <a:avLst/>
          </a:prstGeom>
        </p:spPr>
        <p:txBody>
          <a:bodyPr wrap="squar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MOD-108</a:t>
            </a:r>
          </a:p>
          <a:p>
            <a:pPr algn="ctr"/>
            <a:r>
              <a:rPr lang="tr-TR" sz="2400" b="1" dirty="0" smtClean="0">
                <a:solidFill>
                  <a:schemeClr val="accent6">
                    <a:lumMod val="50000"/>
                  </a:schemeClr>
                </a:solidFill>
                <a:latin typeface="Plantagenet Cherokee" pitchFamily="18" charset="0"/>
              </a:rPr>
              <a:t>BALIKESİR –SUSURLUK- BALIKLIDERE</a:t>
            </a:r>
            <a:endParaRPr lang="tr-TR" sz="2400" dirty="0" smtClean="0">
              <a:solidFill>
                <a:schemeClr val="accent6">
                  <a:lumMod val="50000"/>
                </a:schemeClr>
              </a:solidFill>
              <a:latin typeface="Plantagenet Cherokee" pitchFamily="18" charset="0"/>
            </a:endParaRPr>
          </a:p>
          <a:p>
            <a:pPr algn="ctr"/>
            <a:endParaRPr lang="tr-TR" sz="4000" dirty="0">
              <a:solidFill>
                <a:schemeClr val="accent6">
                  <a:lumMod val="50000"/>
                </a:schemeClr>
              </a:solidFill>
              <a:latin typeface="Plantagenet Cherokee" pitchFamily="18" charset="0"/>
            </a:endParaRPr>
          </a:p>
        </p:txBody>
      </p:sp>
      <p:sp>
        <p:nvSpPr>
          <p:cNvPr id="14" name="13 Slayt Numarası Yer Tutucusu"/>
          <p:cNvSpPr>
            <a:spLocks noGrp="1"/>
          </p:cNvSpPr>
          <p:nvPr>
            <p:ph type="sldNum" sz="quarter" idx="12"/>
          </p:nvPr>
        </p:nvSpPr>
        <p:spPr/>
        <p:txBody>
          <a:bodyPr/>
          <a:lstStyle/>
          <a:p>
            <a:pPr algn="ctr"/>
            <a:fld id="{9CF2BFA3-F094-46FC-B009-899A038CADD4}" type="slidenum">
              <a:rPr lang="tr-TR" smtClean="0"/>
              <a:pPr algn="ctr"/>
              <a:t>13</a:t>
            </a:fld>
            <a:endParaRPr lang="tr-TR" dirty="0"/>
          </a:p>
        </p:txBody>
      </p:sp>
      <p:pic>
        <p:nvPicPr>
          <p:cNvPr id="7" name="6 Resim" descr="3.jpg"/>
          <p:cNvPicPr>
            <a:picLocks noChangeAspect="1"/>
          </p:cNvPicPr>
          <p:nvPr/>
        </p:nvPicPr>
        <p:blipFill>
          <a:blip r:embed="rId2" cstate="print"/>
          <a:stretch>
            <a:fillRect/>
          </a:stretch>
        </p:blipFill>
        <p:spPr>
          <a:xfrm>
            <a:off x="468263" y="5490716"/>
            <a:ext cx="6663441" cy="4651502"/>
          </a:xfrm>
          <a:prstGeom prst="rect">
            <a:avLst/>
          </a:prstGeom>
        </p:spPr>
      </p:pic>
      <p:sp>
        <p:nvSpPr>
          <p:cNvPr id="8" name="7 İçerik Yer Tutucusu"/>
          <p:cNvSpPr>
            <a:spLocks noGrp="1"/>
          </p:cNvSpPr>
          <p:nvPr>
            <p:ph idx="1"/>
          </p:nvPr>
        </p:nvSpPr>
        <p:spPr>
          <a:xfrm>
            <a:off x="393792" y="3341673"/>
            <a:ext cx="6805137" cy="4362481"/>
          </a:xfrm>
        </p:spPr>
        <p:txBody>
          <a:bodyPr/>
          <a:lstStyle/>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pPr>
              <a:buNone/>
            </a:pPr>
            <a:endParaRPr lang="tr-TR" dirty="0"/>
          </a:p>
        </p:txBody>
      </p:sp>
      <p:pic>
        <p:nvPicPr>
          <p:cNvPr id="6" name="5 Resim" descr="2.jpg"/>
          <p:cNvPicPr>
            <a:picLocks noChangeAspect="1"/>
          </p:cNvPicPr>
          <p:nvPr/>
        </p:nvPicPr>
        <p:blipFill>
          <a:blip r:embed="rId3" cstate="print"/>
          <a:stretch>
            <a:fillRect/>
          </a:stretch>
        </p:blipFill>
        <p:spPr>
          <a:xfrm>
            <a:off x="108223" y="2754412"/>
            <a:ext cx="3603600" cy="2431041"/>
          </a:xfrm>
          <a:prstGeom prst="rect">
            <a:avLst/>
          </a:prstGeom>
        </p:spPr>
      </p:pic>
      <p:pic>
        <p:nvPicPr>
          <p:cNvPr id="9" name="8 Resim" descr="6.jpg"/>
          <p:cNvPicPr>
            <a:picLocks noChangeAspect="1"/>
          </p:cNvPicPr>
          <p:nvPr/>
        </p:nvPicPr>
        <p:blipFill>
          <a:blip r:embed="rId4" cstate="print"/>
          <a:stretch>
            <a:fillRect/>
          </a:stretch>
        </p:blipFill>
        <p:spPr>
          <a:xfrm>
            <a:off x="3780631" y="2754412"/>
            <a:ext cx="3603600" cy="2486375"/>
          </a:xfrm>
          <a:prstGeom prst="rect">
            <a:avLst/>
          </a:prstGeom>
        </p:spPr>
      </p:pic>
    </p:spTree>
    <p:extLst>
      <p:ext uri="{BB962C8B-B14F-4D97-AF65-F5344CB8AC3E}">
        <p14:creationId xmlns:p14="http://schemas.microsoft.com/office/powerpoint/2010/main" xmlns="" val="3430194904"/>
      </p:ext>
    </p:extLst>
  </p:cSld>
  <p:clrMapOvr>
    <a:masterClrMapping/>
  </p:clrMapOvr>
  <p:transition>
    <p:wheel spokes="8"/>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Dikdörtgen"/>
          <p:cNvSpPr/>
          <p:nvPr/>
        </p:nvSpPr>
        <p:spPr>
          <a:xfrm>
            <a:off x="468263" y="954212"/>
            <a:ext cx="6890826" cy="2321316"/>
          </a:xfrm>
          <a:prstGeom prst="rect">
            <a:avLst/>
          </a:prstGeom>
        </p:spPr>
        <p:txBody>
          <a:bodyPr wrap="squar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MOD-109</a:t>
            </a:r>
          </a:p>
          <a:p>
            <a:pPr algn="ctr"/>
            <a:r>
              <a:rPr lang="tr-TR" sz="2400" b="1" dirty="0" smtClean="0">
                <a:solidFill>
                  <a:schemeClr val="accent6">
                    <a:lumMod val="50000"/>
                  </a:schemeClr>
                </a:solidFill>
                <a:latin typeface="Plantagenet Cherokee" pitchFamily="18" charset="0"/>
              </a:rPr>
              <a:t>BALIKESİR –SUSURLUK- BALIKLIDERE</a:t>
            </a:r>
            <a:endParaRPr lang="tr-TR" sz="2400" dirty="0" smtClean="0">
              <a:solidFill>
                <a:schemeClr val="accent6">
                  <a:lumMod val="50000"/>
                </a:schemeClr>
              </a:solidFill>
              <a:latin typeface="Plantagenet Cherokee" pitchFamily="18" charset="0"/>
            </a:endParaRPr>
          </a:p>
          <a:p>
            <a:pPr algn="ctr"/>
            <a:endParaRPr lang="tr-TR" sz="4000" dirty="0">
              <a:solidFill>
                <a:schemeClr val="accent6">
                  <a:lumMod val="50000"/>
                </a:schemeClr>
              </a:solidFill>
              <a:latin typeface="Plantagenet Cherokee" pitchFamily="18" charset="0"/>
            </a:endParaRPr>
          </a:p>
        </p:txBody>
      </p:sp>
      <p:sp>
        <p:nvSpPr>
          <p:cNvPr id="10" name="9 Slayt Numarası Yer Tutucusu"/>
          <p:cNvSpPr>
            <a:spLocks noGrp="1"/>
          </p:cNvSpPr>
          <p:nvPr>
            <p:ph type="sldNum" sz="quarter" idx="12"/>
          </p:nvPr>
        </p:nvSpPr>
        <p:spPr/>
        <p:txBody>
          <a:bodyPr/>
          <a:lstStyle/>
          <a:p>
            <a:pPr algn="ctr"/>
            <a:fld id="{9CF2BFA3-F094-46FC-B009-899A038CADD4}" type="slidenum">
              <a:rPr lang="tr-TR" smtClean="0"/>
              <a:pPr algn="ctr"/>
              <a:t>14</a:t>
            </a:fld>
            <a:endParaRPr lang="tr-TR" dirty="0"/>
          </a:p>
        </p:txBody>
      </p:sp>
      <p:pic>
        <p:nvPicPr>
          <p:cNvPr id="5" name="4 Resim" descr="6.jpg"/>
          <p:cNvPicPr>
            <a:picLocks noChangeAspect="1"/>
          </p:cNvPicPr>
          <p:nvPr/>
        </p:nvPicPr>
        <p:blipFill>
          <a:blip r:embed="rId3" cstate="print"/>
          <a:stretch>
            <a:fillRect/>
          </a:stretch>
        </p:blipFill>
        <p:spPr>
          <a:xfrm>
            <a:off x="540271" y="5994772"/>
            <a:ext cx="6663600" cy="4099282"/>
          </a:xfrm>
          <a:prstGeom prst="rect">
            <a:avLst/>
          </a:prstGeom>
        </p:spPr>
      </p:pic>
      <p:pic>
        <p:nvPicPr>
          <p:cNvPr id="7" name="6 Resim" descr="1.jpg"/>
          <p:cNvPicPr>
            <a:picLocks noChangeAspect="1"/>
          </p:cNvPicPr>
          <p:nvPr/>
        </p:nvPicPr>
        <p:blipFill>
          <a:blip r:embed="rId4" cstate="print"/>
          <a:stretch>
            <a:fillRect/>
          </a:stretch>
        </p:blipFill>
        <p:spPr>
          <a:xfrm>
            <a:off x="180231" y="3330476"/>
            <a:ext cx="3600000" cy="2194944"/>
          </a:xfrm>
          <a:prstGeom prst="rect">
            <a:avLst/>
          </a:prstGeom>
        </p:spPr>
      </p:pic>
      <p:pic>
        <p:nvPicPr>
          <p:cNvPr id="8" name="7 Resim" descr="6.jpg"/>
          <p:cNvPicPr>
            <a:picLocks noChangeAspect="1"/>
          </p:cNvPicPr>
          <p:nvPr/>
        </p:nvPicPr>
        <p:blipFill>
          <a:blip r:embed="rId5" cstate="print"/>
          <a:stretch>
            <a:fillRect/>
          </a:stretch>
        </p:blipFill>
        <p:spPr>
          <a:xfrm>
            <a:off x="3852639" y="3330476"/>
            <a:ext cx="3600000" cy="2201208"/>
          </a:xfrm>
          <a:prstGeom prst="rect">
            <a:avLst/>
          </a:prstGeom>
        </p:spPr>
      </p:pic>
    </p:spTree>
    <p:extLst>
      <p:ext uri="{BB962C8B-B14F-4D97-AF65-F5344CB8AC3E}">
        <p14:creationId xmlns:p14="http://schemas.microsoft.com/office/powerpoint/2010/main" xmlns="" val="3688747957"/>
      </p:ext>
    </p:extLst>
  </p:cSld>
  <p:clrMapOvr>
    <a:masterClrMapping/>
  </p:clrMapOvr>
  <p:transition>
    <p:wheel spokes="8"/>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Dikdörtgen"/>
          <p:cNvSpPr/>
          <p:nvPr/>
        </p:nvSpPr>
        <p:spPr>
          <a:xfrm>
            <a:off x="324247" y="954212"/>
            <a:ext cx="7103053" cy="2321316"/>
          </a:xfrm>
          <a:prstGeom prst="rect">
            <a:avLst/>
          </a:prstGeom>
        </p:spPr>
        <p:txBody>
          <a:bodyPr wrap="squar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MOD-110</a:t>
            </a:r>
          </a:p>
          <a:p>
            <a:pPr algn="ctr"/>
            <a:r>
              <a:rPr lang="tr-TR" sz="2400" b="1" dirty="0" smtClean="0">
                <a:solidFill>
                  <a:schemeClr val="accent6">
                    <a:lumMod val="50000"/>
                  </a:schemeClr>
                </a:solidFill>
                <a:latin typeface="Plantagenet Cherokee" pitchFamily="18" charset="0"/>
              </a:rPr>
              <a:t>BALIKESİR –SUSURLUK- BALIKLIDERE</a:t>
            </a:r>
            <a:endParaRPr lang="tr-TR" sz="2400" dirty="0" smtClean="0">
              <a:solidFill>
                <a:schemeClr val="accent6">
                  <a:lumMod val="50000"/>
                </a:schemeClr>
              </a:solidFill>
              <a:latin typeface="Plantagenet Cherokee" pitchFamily="18" charset="0"/>
            </a:endParaRPr>
          </a:p>
          <a:p>
            <a:pPr algn="ctr"/>
            <a:endParaRPr lang="tr-TR" sz="4000" dirty="0">
              <a:solidFill>
                <a:schemeClr val="accent6">
                  <a:lumMod val="50000"/>
                </a:schemeClr>
              </a:solidFill>
              <a:latin typeface="Plantagenet Cherokee" pitchFamily="18" charset="0"/>
            </a:endParaRPr>
          </a:p>
        </p:txBody>
      </p:sp>
      <p:sp>
        <p:nvSpPr>
          <p:cNvPr id="10" name="9 Slayt Numarası Yer Tutucusu"/>
          <p:cNvSpPr>
            <a:spLocks noGrp="1"/>
          </p:cNvSpPr>
          <p:nvPr>
            <p:ph type="sldNum" sz="quarter" idx="12"/>
          </p:nvPr>
        </p:nvSpPr>
        <p:spPr/>
        <p:txBody>
          <a:bodyPr/>
          <a:lstStyle/>
          <a:p>
            <a:pPr algn="ctr"/>
            <a:fld id="{9CF2BFA3-F094-46FC-B009-899A038CADD4}" type="slidenum">
              <a:rPr lang="tr-TR" smtClean="0"/>
              <a:pPr algn="ctr"/>
              <a:t>15</a:t>
            </a:fld>
            <a:endParaRPr lang="tr-TR" dirty="0"/>
          </a:p>
        </p:txBody>
      </p:sp>
      <p:pic>
        <p:nvPicPr>
          <p:cNvPr id="6" name="5 Resim" descr="5.jpg"/>
          <p:cNvPicPr>
            <a:picLocks noChangeAspect="1"/>
          </p:cNvPicPr>
          <p:nvPr/>
        </p:nvPicPr>
        <p:blipFill>
          <a:blip r:embed="rId3" cstate="print"/>
          <a:stretch>
            <a:fillRect/>
          </a:stretch>
        </p:blipFill>
        <p:spPr>
          <a:xfrm>
            <a:off x="540271" y="5922764"/>
            <a:ext cx="6660000" cy="4162499"/>
          </a:xfrm>
          <a:prstGeom prst="rect">
            <a:avLst/>
          </a:prstGeom>
        </p:spPr>
      </p:pic>
      <p:pic>
        <p:nvPicPr>
          <p:cNvPr id="9" name="8 Resim" descr="WhatsApp Image 2021-09-11 at 16.10.48 (3).jpeg"/>
          <p:cNvPicPr>
            <a:picLocks noChangeAspect="1"/>
          </p:cNvPicPr>
          <p:nvPr/>
        </p:nvPicPr>
        <p:blipFill>
          <a:blip r:embed="rId4" cstate="print"/>
          <a:stretch>
            <a:fillRect/>
          </a:stretch>
        </p:blipFill>
        <p:spPr>
          <a:xfrm>
            <a:off x="180231" y="3186460"/>
            <a:ext cx="3600000" cy="2304256"/>
          </a:xfrm>
          <a:prstGeom prst="rect">
            <a:avLst/>
          </a:prstGeom>
        </p:spPr>
      </p:pic>
      <p:pic>
        <p:nvPicPr>
          <p:cNvPr id="11" name="10 Resim" descr="WhatsApp Image 2021-09-11 at 16.10.48 (2).jpeg"/>
          <p:cNvPicPr>
            <a:picLocks noChangeAspect="1"/>
          </p:cNvPicPr>
          <p:nvPr/>
        </p:nvPicPr>
        <p:blipFill>
          <a:blip r:embed="rId5" cstate="print"/>
          <a:stretch>
            <a:fillRect/>
          </a:stretch>
        </p:blipFill>
        <p:spPr>
          <a:xfrm>
            <a:off x="3852639" y="3186460"/>
            <a:ext cx="3600000" cy="2313032"/>
          </a:xfrm>
          <a:prstGeom prst="rect">
            <a:avLst/>
          </a:prstGeom>
        </p:spPr>
      </p:pic>
    </p:spTree>
  </p:cSld>
  <p:clrMapOvr>
    <a:masterClrMapping/>
  </p:clrMapOvr>
  <p:transition>
    <p:wheel spokes="8"/>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Dikdörtgen"/>
          <p:cNvSpPr/>
          <p:nvPr/>
        </p:nvSpPr>
        <p:spPr>
          <a:xfrm>
            <a:off x="1288237" y="954212"/>
            <a:ext cx="4814538" cy="2321316"/>
          </a:xfrm>
          <a:prstGeom prst="rect">
            <a:avLst/>
          </a:prstGeom>
        </p:spPr>
        <p:txBody>
          <a:bodyPr wrap="non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MOD-111</a:t>
            </a:r>
          </a:p>
          <a:p>
            <a:pPr algn="ctr"/>
            <a:r>
              <a:rPr lang="tr-TR" sz="2400" b="1" dirty="0" smtClean="0">
                <a:solidFill>
                  <a:schemeClr val="accent6">
                    <a:lumMod val="50000"/>
                  </a:schemeClr>
                </a:solidFill>
                <a:latin typeface="Plantagenet Cherokee" pitchFamily="18" charset="0"/>
              </a:rPr>
              <a:t>BALIKESİR –SUSURLUK- BOZEN</a:t>
            </a:r>
            <a:endParaRPr lang="tr-TR" sz="2400" dirty="0" smtClean="0">
              <a:solidFill>
                <a:schemeClr val="accent6">
                  <a:lumMod val="50000"/>
                </a:schemeClr>
              </a:solidFill>
              <a:latin typeface="Plantagenet Cherokee" pitchFamily="18" charset="0"/>
            </a:endParaRPr>
          </a:p>
          <a:p>
            <a:pPr algn="ctr"/>
            <a:endParaRPr lang="tr-TR" sz="4000" dirty="0">
              <a:solidFill>
                <a:schemeClr val="accent6">
                  <a:lumMod val="50000"/>
                </a:schemeClr>
              </a:solidFill>
              <a:latin typeface="Plantagenet Cherokee" pitchFamily="18" charset="0"/>
            </a:endParaRPr>
          </a:p>
        </p:txBody>
      </p:sp>
      <p:sp>
        <p:nvSpPr>
          <p:cNvPr id="11" name="10 Slayt Numarası Yer Tutucusu"/>
          <p:cNvSpPr>
            <a:spLocks noGrp="1"/>
          </p:cNvSpPr>
          <p:nvPr>
            <p:ph type="sldNum" sz="quarter" idx="12"/>
          </p:nvPr>
        </p:nvSpPr>
        <p:spPr/>
        <p:txBody>
          <a:bodyPr/>
          <a:lstStyle/>
          <a:p>
            <a:pPr algn="ctr"/>
            <a:fld id="{9CF2BFA3-F094-46FC-B009-899A038CADD4}" type="slidenum">
              <a:rPr lang="tr-TR" smtClean="0"/>
              <a:pPr algn="ctr"/>
              <a:t>16</a:t>
            </a:fld>
            <a:endParaRPr lang="tr-TR" dirty="0"/>
          </a:p>
        </p:txBody>
      </p:sp>
      <p:pic>
        <p:nvPicPr>
          <p:cNvPr id="7" name="6 İçerik Yer Tutucusu" descr="IMG_9051.jpg"/>
          <p:cNvPicPr>
            <a:picLocks noGrp="1" noChangeAspect="1"/>
          </p:cNvPicPr>
          <p:nvPr>
            <p:ph idx="1"/>
          </p:nvPr>
        </p:nvPicPr>
        <p:blipFill>
          <a:blip r:embed="rId2" cstate="print"/>
          <a:stretch>
            <a:fillRect/>
          </a:stretch>
        </p:blipFill>
        <p:spPr>
          <a:xfrm>
            <a:off x="396255" y="6282804"/>
            <a:ext cx="6805613" cy="3828157"/>
          </a:xfrm>
        </p:spPr>
      </p:pic>
      <p:pic>
        <p:nvPicPr>
          <p:cNvPr id="5" name="4 Resim" descr="6.jpg"/>
          <p:cNvPicPr>
            <a:picLocks noChangeAspect="1"/>
          </p:cNvPicPr>
          <p:nvPr/>
        </p:nvPicPr>
        <p:blipFill>
          <a:blip r:embed="rId3" cstate="print"/>
          <a:stretch>
            <a:fillRect/>
          </a:stretch>
        </p:blipFill>
        <p:spPr>
          <a:xfrm>
            <a:off x="180231" y="3330476"/>
            <a:ext cx="3456384" cy="2448000"/>
          </a:xfrm>
          <a:prstGeom prst="rect">
            <a:avLst/>
          </a:prstGeom>
        </p:spPr>
      </p:pic>
      <p:pic>
        <p:nvPicPr>
          <p:cNvPr id="6" name="5 Resim" descr="5.jpg"/>
          <p:cNvPicPr>
            <a:picLocks noChangeAspect="1"/>
          </p:cNvPicPr>
          <p:nvPr/>
        </p:nvPicPr>
        <p:blipFill>
          <a:blip r:embed="rId4" cstate="print"/>
          <a:stretch>
            <a:fillRect/>
          </a:stretch>
        </p:blipFill>
        <p:spPr>
          <a:xfrm>
            <a:off x="3780631" y="3330476"/>
            <a:ext cx="3631920" cy="2448000"/>
          </a:xfrm>
          <a:prstGeom prst="rect">
            <a:avLst/>
          </a:prstGeom>
        </p:spPr>
      </p:pic>
    </p:spTree>
    <p:extLst>
      <p:ext uri="{BB962C8B-B14F-4D97-AF65-F5344CB8AC3E}">
        <p14:creationId xmlns:p14="http://schemas.microsoft.com/office/powerpoint/2010/main" xmlns="" val="2299017010"/>
      </p:ext>
    </p:extLst>
  </p:cSld>
  <p:clrMapOvr>
    <a:masterClrMapping/>
  </p:clrMapOvr>
  <p:transition>
    <p:wheel spokes="8"/>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977290" y="1253105"/>
            <a:ext cx="5368280" cy="2321316"/>
          </a:xfrm>
          <a:prstGeom prst="rect">
            <a:avLst/>
          </a:prstGeom>
        </p:spPr>
        <p:txBody>
          <a:bodyPr wrap="non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MOD-112</a:t>
            </a:r>
          </a:p>
          <a:p>
            <a:pPr algn="ctr"/>
            <a:r>
              <a:rPr lang="tr-TR" sz="2400" b="1" dirty="0" smtClean="0">
                <a:solidFill>
                  <a:schemeClr val="accent6">
                    <a:lumMod val="50000"/>
                  </a:schemeClr>
                </a:solidFill>
                <a:latin typeface="Plantagenet Cherokee" pitchFamily="18" charset="0"/>
              </a:rPr>
              <a:t>BALIKESİR –SUSURLUK- BURHANİYE</a:t>
            </a:r>
            <a:endParaRPr lang="tr-TR" sz="2400" dirty="0" smtClean="0">
              <a:solidFill>
                <a:schemeClr val="accent6">
                  <a:lumMod val="50000"/>
                </a:schemeClr>
              </a:solidFill>
              <a:latin typeface="Plantagenet Cherokee" pitchFamily="18" charset="0"/>
            </a:endParaRPr>
          </a:p>
          <a:p>
            <a:pPr algn="ctr"/>
            <a:endParaRPr lang="tr-TR" sz="4000" dirty="0">
              <a:solidFill>
                <a:schemeClr val="accent6">
                  <a:lumMod val="50000"/>
                </a:schemeClr>
              </a:solidFill>
              <a:latin typeface="Plantagenet Cherokee" pitchFamily="18" charset="0"/>
            </a:endParaRPr>
          </a:p>
        </p:txBody>
      </p:sp>
      <p:sp>
        <p:nvSpPr>
          <p:cNvPr id="11" name="10 Slayt Numarası Yer Tutucusu"/>
          <p:cNvSpPr>
            <a:spLocks noGrp="1"/>
          </p:cNvSpPr>
          <p:nvPr>
            <p:ph type="sldNum" sz="quarter" idx="12"/>
          </p:nvPr>
        </p:nvSpPr>
        <p:spPr/>
        <p:txBody>
          <a:bodyPr/>
          <a:lstStyle/>
          <a:p>
            <a:pPr algn="ctr"/>
            <a:fld id="{9CF2BFA3-F094-46FC-B009-899A038CADD4}" type="slidenum">
              <a:rPr lang="tr-TR" smtClean="0"/>
              <a:pPr algn="ctr"/>
              <a:t>17</a:t>
            </a:fld>
            <a:endParaRPr lang="tr-TR" dirty="0"/>
          </a:p>
        </p:txBody>
      </p:sp>
      <p:pic>
        <p:nvPicPr>
          <p:cNvPr id="8" name="7 Resim" descr="İsmail Elmas Hayal Yan Sol Drone.jpg"/>
          <p:cNvPicPr>
            <a:picLocks noChangeAspect="1"/>
          </p:cNvPicPr>
          <p:nvPr/>
        </p:nvPicPr>
        <p:blipFill>
          <a:blip r:embed="rId3" cstate="print"/>
          <a:stretch>
            <a:fillRect/>
          </a:stretch>
        </p:blipFill>
        <p:spPr>
          <a:xfrm>
            <a:off x="180231" y="6138788"/>
            <a:ext cx="7232000" cy="4068000"/>
          </a:xfrm>
          <a:prstGeom prst="rect">
            <a:avLst/>
          </a:prstGeom>
        </p:spPr>
      </p:pic>
      <p:pic>
        <p:nvPicPr>
          <p:cNvPr id="6" name="5 Resim" descr="WhatsApp Image 2021-11-12 at 11.11.07 (1).jpeg"/>
          <p:cNvPicPr>
            <a:picLocks noChangeAspect="1"/>
          </p:cNvPicPr>
          <p:nvPr/>
        </p:nvPicPr>
        <p:blipFill>
          <a:blip r:embed="rId4" cstate="print"/>
          <a:stretch>
            <a:fillRect/>
          </a:stretch>
        </p:blipFill>
        <p:spPr>
          <a:xfrm>
            <a:off x="108223" y="3220094"/>
            <a:ext cx="3528392" cy="2414637"/>
          </a:xfrm>
          <a:prstGeom prst="rect">
            <a:avLst/>
          </a:prstGeom>
        </p:spPr>
      </p:pic>
      <p:pic>
        <p:nvPicPr>
          <p:cNvPr id="10" name="9 Resim" descr="WhatsApp Image 2021-11-12 at 11.11.06 (1).jpeg"/>
          <p:cNvPicPr>
            <a:picLocks noChangeAspect="1"/>
          </p:cNvPicPr>
          <p:nvPr/>
        </p:nvPicPr>
        <p:blipFill>
          <a:blip r:embed="rId5" cstate="print"/>
          <a:stretch>
            <a:fillRect/>
          </a:stretch>
        </p:blipFill>
        <p:spPr>
          <a:xfrm>
            <a:off x="3780631" y="3258468"/>
            <a:ext cx="3655945" cy="2376264"/>
          </a:xfrm>
          <a:prstGeom prst="rect">
            <a:avLst/>
          </a:prstGeom>
        </p:spPr>
      </p:pic>
    </p:spTree>
  </p:cSld>
  <p:clrMapOvr>
    <a:masterClrMapping/>
  </p:clrMapOvr>
  <p:transition>
    <p:wheel spokes="8"/>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1209243" y="954212"/>
            <a:ext cx="5116544" cy="2321316"/>
          </a:xfrm>
          <a:prstGeom prst="rect">
            <a:avLst/>
          </a:prstGeom>
        </p:spPr>
        <p:txBody>
          <a:bodyPr wrap="non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MOD-113</a:t>
            </a:r>
          </a:p>
          <a:p>
            <a:pPr algn="ctr"/>
            <a:r>
              <a:rPr lang="tr-TR" sz="2400" b="1" dirty="0" smtClean="0">
                <a:solidFill>
                  <a:schemeClr val="accent6">
                    <a:lumMod val="50000"/>
                  </a:schemeClr>
                </a:solidFill>
                <a:latin typeface="Plantagenet Cherokee" pitchFamily="18" charset="0"/>
              </a:rPr>
              <a:t>BALIKESİR –SUSURLUK- BUZAĞLIK</a:t>
            </a:r>
            <a:endParaRPr lang="tr-TR" sz="2400" dirty="0" smtClean="0">
              <a:solidFill>
                <a:schemeClr val="accent6">
                  <a:lumMod val="50000"/>
                </a:schemeClr>
              </a:solidFill>
              <a:latin typeface="Plantagenet Cherokee" pitchFamily="18" charset="0"/>
            </a:endParaRPr>
          </a:p>
          <a:p>
            <a:pPr algn="ctr"/>
            <a:endParaRPr lang="tr-TR" sz="4000" dirty="0">
              <a:solidFill>
                <a:schemeClr val="accent6">
                  <a:lumMod val="50000"/>
                </a:schemeClr>
              </a:solidFill>
              <a:latin typeface="Plantagenet Cherokee" pitchFamily="18" charset="0"/>
            </a:endParaRPr>
          </a:p>
        </p:txBody>
      </p:sp>
      <p:sp>
        <p:nvSpPr>
          <p:cNvPr id="11" name="10 Slayt Numarası Yer Tutucusu"/>
          <p:cNvSpPr>
            <a:spLocks noGrp="1"/>
          </p:cNvSpPr>
          <p:nvPr>
            <p:ph type="sldNum" sz="quarter" idx="12"/>
          </p:nvPr>
        </p:nvSpPr>
        <p:spPr/>
        <p:txBody>
          <a:bodyPr/>
          <a:lstStyle/>
          <a:p>
            <a:pPr algn="ctr"/>
            <a:fld id="{9CF2BFA3-F094-46FC-B009-899A038CADD4}" type="slidenum">
              <a:rPr lang="tr-TR" smtClean="0"/>
              <a:pPr algn="ctr"/>
              <a:t>18</a:t>
            </a:fld>
            <a:endParaRPr lang="tr-TR" dirty="0"/>
          </a:p>
        </p:txBody>
      </p:sp>
      <p:pic>
        <p:nvPicPr>
          <p:cNvPr id="8" name="7 İçerik Yer Tutucusu" descr="568aec3d-da0d-4216-8a80-ad6033ec58f4.jpg"/>
          <p:cNvPicPr>
            <a:picLocks noGrp="1" noChangeAspect="1"/>
          </p:cNvPicPr>
          <p:nvPr>
            <p:ph idx="1"/>
          </p:nvPr>
        </p:nvPicPr>
        <p:blipFill>
          <a:blip r:embed="rId3" cstate="print"/>
          <a:stretch>
            <a:fillRect/>
          </a:stretch>
        </p:blipFill>
        <p:spPr>
          <a:xfrm>
            <a:off x="252239" y="5994772"/>
            <a:ext cx="7056784" cy="4101641"/>
          </a:xfrm>
        </p:spPr>
      </p:pic>
      <p:pic>
        <p:nvPicPr>
          <p:cNvPr id="5" name="4 Resim" descr="3.jpg"/>
          <p:cNvPicPr>
            <a:picLocks noChangeAspect="1"/>
          </p:cNvPicPr>
          <p:nvPr/>
        </p:nvPicPr>
        <p:blipFill>
          <a:blip r:embed="rId4" cstate="print"/>
          <a:stretch>
            <a:fillRect/>
          </a:stretch>
        </p:blipFill>
        <p:spPr>
          <a:xfrm>
            <a:off x="1188343" y="3042444"/>
            <a:ext cx="5184576" cy="2769651"/>
          </a:xfrm>
          <a:prstGeom prst="rect">
            <a:avLst/>
          </a:prstGeom>
        </p:spPr>
      </p:pic>
    </p:spTree>
  </p:cSld>
  <p:clrMapOvr>
    <a:masterClrMapping/>
  </p:clrMapOvr>
  <p:transition>
    <p:wheel spokes="8"/>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1106594" y="954212"/>
            <a:ext cx="5140653" cy="2321316"/>
          </a:xfrm>
          <a:prstGeom prst="rect">
            <a:avLst/>
          </a:prstGeom>
        </p:spPr>
        <p:txBody>
          <a:bodyPr wrap="non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MOD-114</a:t>
            </a:r>
          </a:p>
          <a:p>
            <a:pPr algn="ctr"/>
            <a:r>
              <a:rPr lang="tr-TR" sz="2400" b="1" dirty="0" smtClean="0">
                <a:solidFill>
                  <a:schemeClr val="accent6">
                    <a:lumMod val="50000"/>
                  </a:schemeClr>
                </a:solidFill>
                <a:latin typeface="Plantagenet Cherokee" pitchFamily="18" charset="0"/>
              </a:rPr>
              <a:t>BALIKESİR-SUSURLUK-DEMİRKAPI</a:t>
            </a:r>
          </a:p>
          <a:p>
            <a:pPr algn="ctr"/>
            <a:endParaRPr lang="tr-TR" sz="4000" dirty="0">
              <a:solidFill>
                <a:schemeClr val="accent6">
                  <a:lumMod val="50000"/>
                </a:schemeClr>
              </a:solidFill>
              <a:latin typeface="Plantagenet Cherokee" pitchFamily="18" charset="0"/>
            </a:endParaRPr>
          </a:p>
        </p:txBody>
      </p:sp>
      <p:sp>
        <p:nvSpPr>
          <p:cNvPr id="11" name="10 Slayt Numarası Yer Tutucusu"/>
          <p:cNvSpPr>
            <a:spLocks noGrp="1"/>
          </p:cNvSpPr>
          <p:nvPr>
            <p:ph type="sldNum" sz="quarter" idx="12"/>
          </p:nvPr>
        </p:nvSpPr>
        <p:spPr/>
        <p:txBody>
          <a:bodyPr/>
          <a:lstStyle/>
          <a:p>
            <a:pPr algn="ctr"/>
            <a:fld id="{9CF2BFA3-F094-46FC-B009-899A038CADD4}" type="slidenum">
              <a:rPr lang="tr-TR" smtClean="0"/>
              <a:pPr algn="ctr"/>
              <a:t>19</a:t>
            </a:fld>
            <a:endParaRPr lang="tr-TR" dirty="0"/>
          </a:p>
        </p:txBody>
      </p:sp>
      <p:pic>
        <p:nvPicPr>
          <p:cNvPr id="6" name="5 İçerik Yer Tutucusu" descr="IMG_1438.jpg"/>
          <p:cNvPicPr>
            <a:picLocks noGrp="1" noChangeAspect="1"/>
          </p:cNvPicPr>
          <p:nvPr>
            <p:ph idx="1"/>
          </p:nvPr>
        </p:nvPicPr>
        <p:blipFill>
          <a:blip r:embed="rId3" cstate="print"/>
          <a:stretch>
            <a:fillRect/>
          </a:stretch>
        </p:blipFill>
        <p:spPr>
          <a:xfrm>
            <a:off x="684287" y="5634732"/>
            <a:ext cx="6372364" cy="4504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7 Resim" descr="WhatsApp Image 2022-01-03 at 14.41.38.jpeg"/>
          <p:cNvPicPr>
            <a:picLocks noChangeAspect="1"/>
          </p:cNvPicPr>
          <p:nvPr/>
        </p:nvPicPr>
        <p:blipFill>
          <a:blip r:embed="rId4" cstate="print"/>
          <a:stretch>
            <a:fillRect/>
          </a:stretch>
        </p:blipFill>
        <p:spPr>
          <a:xfrm>
            <a:off x="108223" y="2754412"/>
            <a:ext cx="3615924" cy="2556000"/>
          </a:xfrm>
          <a:prstGeom prst="rect">
            <a:avLst/>
          </a:prstGeom>
        </p:spPr>
      </p:pic>
      <p:pic>
        <p:nvPicPr>
          <p:cNvPr id="9" name="8 Resim" descr="WhatsApp Image 2022-01-03 at 14.41.39 (1).jpeg"/>
          <p:cNvPicPr>
            <a:picLocks noChangeAspect="1"/>
          </p:cNvPicPr>
          <p:nvPr/>
        </p:nvPicPr>
        <p:blipFill>
          <a:blip r:embed="rId5" cstate="print"/>
          <a:stretch>
            <a:fillRect/>
          </a:stretch>
        </p:blipFill>
        <p:spPr>
          <a:xfrm>
            <a:off x="3780631" y="2754412"/>
            <a:ext cx="3615935" cy="2556008"/>
          </a:xfrm>
          <a:prstGeom prst="rect">
            <a:avLst/>
          </a:prstGeom>
        </p:spPr>
      </p:pic>
    </p:spTree>
  </p:cSld>
  <p:clrMapOvr>
    <a:masterClrMapping/>
  </p:clrMapOvr>
  <p:transition>
    <p:wheel spokes="8"/>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15028" y="2489180"/>
            <a:ext cx="6805137" cy="7214008"/>
          </a:xfrm>
        </p:spPr>
        <p:txBody>
          <a:bodyPr>
            <a:normAutofit lnSpcReduction="10000"/>
          </a:bodyPr>
          <a:lstStyle/>
          <a:p>
            <a:pPr algn="ctr">
              <a:buClr>
                <a:schemeClr val="accent6">
                  <a:lumMod val="50000"/>
                </a:schemeClr>
              </a:buClr>
              <a:buSzPct val="60000"/>
              <a:buFont typeface="Wingdings" pitchFamily="2" charset="2"/>
              <a:buChar char="§"/>
            </a:pPr>
            <a:r>
              <a:rPr lang="tr-TR" sz="2100" b="1" dirty="0">
                <a:solidFill>
                  <a:schemeClr val="accent6">
                    <a:lumMod val="50000"/>
                  </a:schemeClr>
                </a:solidFill>
                <a:latin typeface="Nyala" pitchFamily="2" charset="0"/>
                <a:cs typeface="Times New Roman" pitchFamily="18" charset="0"/>
              </a:rPr>
              <a:t>MOOM </a:t>
            </a:r>
            <a:r>
              <a:rPr lang="tr-TR" sz="2100" b="1">
                <a:solidFill>
                  <a:schemeClr val="accent6">
                    <a:lumMod val="50000"/>
                  </a:schemeClr>
                </a:solidFill>
                <a:latin typeface="Nyala" pitchFamily="2" charset="0"/>
                <a:cs typeface="Times New Roman" pitchFamily="18" charset="0"/>
              </a:rPr>
              <a:t>MİMARLIK </a:t>
            </a:r>
            <a:r>
              <a:rPr lang="tr-TR" sz="2100" smtClean="0">
                <a:latin typeface="Nyala" pitchFamily="2" charset="0"/>
                <a:cs typeface="Times New Roman" pitchFamily="18" charset="0"/>
              </a:rPr>
              <a:t>SUSURLUK’TA </a:t>
            </a:r>
            <a:r>
              <a:rPr lang="tr-TR" sz="2100" dirty="0">
                <a:latin typeface="Nyala" pitchFamily="2" charset="0"/>
                <a:cs typeface="Times New Roman" pitchFamily="18" charset="0"/>
              </a:rPr>
              <a:t>KURULDUĞU 2015 YILINDAN BUGÜNE,İNŞA ETTİĞİ YÜKSEK STANDARTLARDAKİ YAPILAR İLE </a:t>
            </a:r>
            <a:r>
              <a:rPr lang="tr-TR" sz="2100" dirty="0" smtClean="0">
                <a:latin typeface="Nyala" pitchFamily="2" charset="0"/>
                <a:cs typeface="Times New Roman" pitchFamily="18" charset="0"/>
              </a:rPr>
              <a:t>BALIKESİR </a:t>
            </a:r>
            <a:r>
              <a:rPr lang="tr-TR" sz="2100" dirty="0">
                <a:latin typeface="Nyala" pitchFamily="2" charset="0"/>
                <a:cs typeface="Times New Roman" pitchFamily="18" charset="0"/>
              </a:rPr>
              <a:t>BÖLGESİNDE MİMARLIK VE İNŞAAT SEKTÖRÜNDE ADINDAN SÖZ ETTİREN </a:t>
            </a:r>
            <a:r>
              <a:rPr lang="tr-TR" sz="2100">
                <a:latin typeface="Nyala" pitchFamily="2" charset="0"/>
                <a:cs typeface="Times New Roman" pitchFamily="18" charset="0"/>
              </a:rPr>
              <a:t>BİR </a:t>
            </a:r>
            <a:r>
              <a:rPr lang="tr-TR" sz="2100" smtClean="0">
                <a:latin typeface="Nyala" pitchFamily="2" charset="0"/>
                <a:cs typeface="Times New Roman" pitchFamily="18" charset="0"/>
              </a:rPr>
              <a:t>FİRMADIR.</a:t>
            </a:r>
            <a:endParaRPr lang="tr-TR" sz="2100" dirty="0">
              <a:latin typeface="Nyala" pitchFamily="2" charset="0"/>
              <a:cs typeface="Times New Roman" pitchFamily="18" charset="0"/>
            </a:endParaRPr>
          </a:p>
          <a:p>
            <a:pPr algn="just">
              <a:buClr>
                <a:schemeClr val="accent6">
                  <a:lumMod val="50000"/>
                </a:schemeClr>
              </a:buClr>
              <a:buFont typeface="Wingdings" pitchFamily="2" charset="2"/>
              <a:buChar char="§"/>
            </a:pPr>
            <a:endParaRPr lang="tr-TR" sz="2100" dirty="0">
              <a:latin typeface="Nyala" pitchFamily="2" charset="0"/>
              <a:cs typeface="Times New Roman" pitchFamily="18" charset="0"/>
            </a:endParaRPr>
          </a:p>
          <a:p>
            <a:pPr algn="ctr">
              <a:buClr>
                <a:schemeClr val="accent6">
                  <a:lumMod val="50000"/>
                </a:schemeClr>
              </a:buClr>
              <a:buFont typeface="Wingdings" pitchFamily="2" charset="2"/>
              <a:buChar char="§"/>
            </a:pPr>
            <a:r>
              <a:rPr lang="tr-TR" sz="2100" dirty="0">
                <a:latin typeface="Nyala" pitchFamily="2" charset="0"/>
                <a:cs typeface="Times New Roman" pitchFamily="18" charset="0"/>
              </a:rPr>
              <a:t>MİMARLIK VE İNŞAAT SEKTÖRÜNE SUSURLUK MERKEZDE FAALİYET GÖSTEREN FİRMAMIZ DÜRÜST ÇALIŞMA PRENSİBİ İLE KALİTELİ YAŞAM ALANLARI </a:t>
            </a:r>
            <a:r>
              <a:rPr lang="tr-TR" sz="2100" dirty="0" smtClean="0">
                <a:latin typeface="Nyala" pitchFamily="2" charset="0"/>
                <a:cs typeface="Times New Roman" pitchFamily="18" charset="0"/>
              </a:rPr>
              <a:t>İNŞAA ETMEKTEDİR.BALIKESİR VE ÇEVRESİNDE 500 Ü </a:t>
            </a:r>
            <a:r>
              <a:rPr lang="tr-TR" sz="2100" dirty="0">
                <a:latin typeface="Nyala" pitchFamily="2" charset="0"/>
                <a:cs typeface="Times New Roman" pitchFamily="18" charset="0"/>
              </a:rPr>
              <a:t>AŞKIN PROJEYE İMZA ATAN MOOM MİMARLIK </a:t>
            </a:r>
            <a:r>
              <a:rPr lang="tr-TR" sz="2100" dirty="0" smtClean="0">
                <a:latin typeface="Nyala" pitchFamily="2" charset="0"/>
                <a:cs typeface="Times New Roman" pitchFamily="18" charset="0"/>
              </a:rPr>
              <a:t>BALIKESİR </a:t>
            </a:r>
            <a:r>
              <a:rPr lang="tr-TR" sz="2100" dirty="0">
                <a:latin typeface="Nyala" pitchFamily="2" charset="0"/>
                <a:cs typeface="Times New Roman" pitchFamily="18" charset="0"/>
              </a:rPr>
              <a:t>VE ÇEVRESİNDE İNŞAAT ALANINDA HER GEÇEN GÜN BÜYÜMEYE DEVAM ETMEKTEDİR.</a:t>
            </a:r>
          </a:p>
          <a:p>
            <a:pPr algn="just">
              <a:buClr>
                <a:schemeClr val="accent6">
                  <a:lumMod val="50000"/>
                </a:schemeClr>
              </a:buClr>
              <a:buFont typeface="Wingdings" pitchFamily="2" charset="2"/>
              <a:buChar char="§"/>
            </a:pPr>
            <a:endParaRPr lang="tr-TR" sz="2100" dirty="0">
              <a:solidFill>
                <a:srgbClr val="FF0000"/>
              </a:solidFill>
              <a:latin typeface="Nyala" pitchFamily="2" charset="0"/>
              <a:cs typeface="Times New Roman" pitchFamily="18" charset="0"/>
            </a:endParaRPr>
          </a:p>
          <a:p>
            <a:pPr algn="ctr">
              <a:buClr>
                <a:schemeClr val="accent6">
                  <a:lumMod val="50000"/>
                </a:schemeClr>
              </a:buClr>
              <a:buFont typeface="Wingdings" pitchFamily="2" charset="2"/>
              <a:buChar char="§"/>
            </a:pPr>
            <a:r>
              <a:rPr lang="tr-TR" sz="2100" b="1" dirty="0">
                <a:solidFill>
                  <a:schemeClr val="accent6">
                    <a:lumMod val="50000"/>
                  </a:schemeClr>
                </a:solidFill>
                <a:latin typeface="Nyala" pitchFamily="2" charset="0"/>
                <a:cs typeface="Times New Roman" pitchFamily="18" charset="0"/>
              </a:rPr>
              <a:t>MOOM </a:t>
            </a:r>
            <a:r>
              <a:rPr lang="tr-TR" sz="2100" b="1" dirty="0" smtClean="0">
                <a:solidFill>
                  <a:schemeClr val="accent6">
                    <a:lumMod val="50000"/>
                  </a:schemeClr>
                </a:solidFill>
                <a:latin typeface="Nyala" pitchFamily="2" charset="0"/>
                <a:cs typeface="Times New Roman" pitchFamily="18" charset="0"/>
              </a:rPr>
              <a:t>MİMARLIK MÜHENDİSLİK </a:t>
            </a:r>
            <a:r>
              <a:rPr lang="tr-TR" sz="2100" dirty="0">
                <a:latin typeface="Nyala" pitchFamily="2" charset="0"/>
                <a:cs typeface="Times New Roman" pitchFamily="18" charset="0"/>
              </a:rPr>
              <a:t>OLARAK; MÜŞTERİ ODAKLI, KARŞILIKLI SAYGI, ŞEFFAFLIK, GÜVEN, ADALET, SORUMLULUK BİLİNCİ, REKABETÇİLİK VE EN ÖNEMLİSİ KOŞULSUZ MÜŞTERİ MENMUNİYETİ GİBİ DEĞERLERİMİZLE VE BU DEĞERLER DOĞRULTUSUNDA HİZMETLERİMİZE HER GEÇEN GÜN DEĞER KATARAK YÜRÜYÜŞÜMÜZE EMİN ADIMLARLA DEVAM ETMEKTEYİZ</a:t>
            </a:r>
            <a:r>
              <a:rPr lang="tr-TR" sz="2100" b="1" dirty="0">
                <a:latin typeface="Nyala" pitchFamily="2" charset="0"/>
              </a:rPr>
              <a:t>.</a:t>
            </a:r>
          </a:p>
          <a:p>
            <a:endParaRPr lang="tr-TR" sz="3000" b="1" dirty="0"/>
          </a:p>
        </p:txBody>
      </p:sp>
      <p:sp>
        <p:nvSpPr>
          <p:cNvPr id="6" name="5 Dikdörtgen"/>
          <p:cNvSpPr/>
          <p:nvPr/>
        </p:nvSpPr>
        <p:spPr>
          <a:xfrm>
            <a:off x="-1" y="1367356"/>
            <a:ext cx="7561263" cy="813211"/>
          </a:xfrm>
          <a:prstGeom prst="rect">
            <a:avLst/>
          </a:prstGeom>
        </p:spPr>
        <p:txBody>
          <a:bodyPr wrap="square" lIns="104306" tIns="52153" rIns="104306" bIns="52153">
            <a:spAutoFit/>
          </a:bodyPr>
          <a:lstStyle/>
          <a:p>
            <a:pPr algn="ctr"/>
            <a:r>
              <a:rPr lang="tr-TR" sz="4600" b="1" dirty="0">
                <a:solidFill>
                  <a:schemeClr val="accent6">
                    <a:lumMod val="50000"/>
                  </a:schemeClr>
                </a:solidFill>
                <a:latin typeface="Plantagenet Cherokee" pitchFamily="18" charset="0"/>
              </a:rPr>
              <a:t>BİZİ TANIYIN</a:t>
            </a:r>
            <a:endParaRPr lang="tr-TR" sz="4600" dirty="0">
              <a:solidFill>
                <a:schemeClr val="accent6">
                  <a:lumMod val="50000"/>
                </a:schemeClr>
              </a:solidFill>
            </a:endParaRPr>
          </a:p>
        </p:txBody>
      </p:sp>
      <p:sp>
        <p:nvSpPr>
          <p:cNvPr id="8" name="7 Slayt Numarası Yer Tutucusu"/>
          <p:cNvSpPr>
            <a:spLocks noGrp="1"/>
          </p:cNvSpPr>
          <p:nvPr>
            <p:ph type="sldNum" sz="quarter" idx="12"/>
          </p:nvPr>
        </p:nvSpPr>
        <p:spPr/>
        <p:txBody>
          <a:bodyPr/>
          <a:lstStyle/>
          <a:p>
            <a:fld id="{9CF2BFA3-F094-46FC-B009-899A038CADD4}" type="slidenum">
              <a:rPr lang="tr-TR" smtClean="0"/>
              <a:pPr/>
              <a:t>2</a:t>
            </a:fld>
            <a:endParaRPr lang="tr-TR" dirty="0"/>
          </a:p>
        </p:txBody>
      </p:sp>
    </p:spTree>
  </p:cSld>
  <p:clrMapOvr>
    <a:masterClrMapping/>
  </p:clrMapOvr>
  <p:transition>
    <p:wheel spokes="8"/>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1172793" y="954212"/>
            <a:ext cx="5021903" cy="2321316"/>
          </a:xfrm>
          <a:prstGeom prst="rect">
            <a:avLst/>
          </a:prstGeom>
        </p:spPr>
        <p:txBody>
          <a:bodyPr wrap="non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MOD-115</a:t>
            </a:r>
          </a:p>
          <a:p>
            <a:pPr algn="ctr"/>
            <a:r>
              <a:rPr lang="tr-TR" sz="2400" b="1" dirty="0" smtClean="0">
                <a:solidFill>
                  <a:schemeClr val="accent6">
                    <a:lumMod val="50000"/>
                  </a:schemeClr>
                </a:solidFill>
                <a:latin typeface="Plantagenet Cherokee" pitchFamily="18" charset="0"/>
              </a:rPr>
              <a:t>BALIKESİR –SUSURLUK- DEREKÖY</a:t>
            </a:r>
            <a:endParaRPr lang="tr-TR" sz="2400" dirty="0" smtClean="0">
              <a:solidFill>
                <a:schemeClr val="accent6">
                  <a:lumMod val="50000"/>
                </a:schemeClr>
              </a:solidFill>
              <a:latin typeface="Plantagenet Cherokee" pitchFamily="18" charset="0"/>
            </a:endParaRPr>
          </a:p>
          <a:p>
            <a:pPr algn="ctr"/>
            <a:endParaRPr lang="tr-TR" sz="4000" dirty="0">
              <a:solidFill>
                <a:schemeClr val="accent6">
                  <a:lumMod val="50000"/>
                </a:schemeClr>
              </a:solidFill>
              <a:latin typeface="Plantagenet Cherokee" pitchFamily="18" charset="0"/>
            </a:endParaRPr>
          </a:p>
        </p:txBody>
      </p:sp>
      <p:sp>
        <p:nvSpPr>
          <p:cNvPr id="11" name="10 Slayt Numarası Yer Tutucusu"/>
          <p:cNvSpPr>
            <a:spLocks noGrp="1"/>
          </p:cNvSpPr>
          <p:nvPr>
            <p:ph type="sldNum" sz="quarter" idx="12"/>
          </p:nvPr>
        </p:nvSpPr>
        <p:spPr/>
        <p:txBody>
          <a:bodyPr/>
          <a:lstStyle/>
          <a:p>
            <a:pPr algn="ctr"/>
            <a:fld id="{9CF2BFA3-F094-46FC-B009-899A038CADD4}" type="slidenum">
              <a:rPr lang="tr-TR" smtClean="0"/>
              <a:pPr algn="ctr"/>
              <a:t>20</a:t>
            </a:fld>
            <a:endParaRPr lang="tr-TR" dirty="0"/>
          </a:p>
        </p:txBody>
      </p:sp>
      <p:pic>
        <p:nvPicPr>
          <p:cNvPr id="6" name="5 İçerik Yer Tutucusu" descr="IMG_2160.jpg"/>
          <p:cNvPicPr>
            <a:picLocks noGrp="1" noChangeAspect="1"/>
          </p:cNvPicPr>
          <p:nvPr>
            <p:ph idx="1"/>
          </p:nvPr>
        </p:nvPicPr>
        <p:blipFill>
          <a:blip r:embed="rId3" cstate="print"/>
          <a:stretch>
            <a:fillRect/>
          </a:stretch>
        </p:blipFill>
        <p:spPr>
          <a:xfrm>
            <a:off x="396255" y="5850756"/>
            <a:ext cx="6840760" cy="4267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4 Resim" descr="7.jpg"/>
          <p:cNvPicPr>
            <a:picLocks noChangeAspect="1"/>
          </p:cNvPicPr>
          <p:nvPr/>
        </p:nvPicPr>
        <p:blipFill>
          <a:blip r:embed="rId4" cstate="print"/>
          <a:stretch>
            <a:fillRect/>
          </a:stretch>
        </p:blipFill>
        <p:spPr>
          <a:xfrm>
            <a:off x="180231" y="3114452"/>
            <a:ext cx="3528392" cy="2448000"/>
          </a:xfrm>
          <a:prstGeom prst="rect">
            <a:avLst/>
          </a:prstGeom>
        </p:spPr>
      </p:pic>
      <p:pic>
        <p:nvPicPr>
          <p:cNvPr id="8" name="7 Resim" descr="3.jpg"/>
          <p:cNvPicPr>
            <a:picLocks noChangeAspect="1"/>
          </p:cNvPicPr>
          <p:nvPr/>
        </p:nvPicPr>
        <p:blipFill>
          <a:blip r:embed="rId5" cstate="print"/>
          <a:stretch>
            <a:fillRect/>
          </a:stretch>
        </p:blipFill>
        <p:spPr>
          <a:xfrm>
            <a:off x="3780631" y="3114452"/>
            <a:ext cx="3631985" cy="2448272"/>
          </a:xfrm>
          <a:prstGeom prst="rect">
            <a:avLst/>
          </a:prstGeom>
        </p:spPr>
      </p:pic>
    </p:spTree>
  </p:cSld>
  <p:clrMapOvr>
    <a:masterClrMapping/>
  </p:clrMapOvr>
  <p:transition>
    <p:wheel spokes="8"/>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1188343" y="954212"/>
            <a:ext cx="5021903" cy="2321316"/>
          </a:xfrm>
          <a:prstGeom prst="rect">
            <a:avLst/>
          </a:prstGeom>
        </p:spPr>
        <p:txBody>
          <a:bodyPr wrap="non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MOD-116</a:t>
            </a:r>
          </a:p>
          <a:p>
            <a:pPr algn="ctr"/>
            <a:r>
              <a:rPr lang="tr-TR" sz="2400" b="1" dirty="0" smtClean="0">
                <a:solidFill>
                  <a:schemeClr val="accent6">
                    <a:lumMod val="50000"/>
                  </a:schemeClr>
                </a:solidFill>
                <a:latin typeface="Plantagenet Cherokee" pitchFamily="18" charset="0"/>
              </a:rPr>
              <a:t>BALIKESİR –SUSURLUK- DEREKÖY</a:t>
            </a:r>
            <a:endParaRPr lang="tr-TR" sz="2400" dirty="0" smtClean="0">
              <a:solidFill>
                <a:schemeClr val="accent6">
                  <a:lumMod val="50000"/>
                </a:schemeClr>
              </a:solidFill>
              <a:latin typeface="Plantagenet Cherokee" pitchFamily="18" charset="0"/>
            </a:endParaRPr>
          </a:p>
          <a:p>
            <a:pPr algn="ctr"/>
            <a:endParaRPr lang="tr-TR" sz="4000" dirty="0">
              <a:solidFill>
                <a:schemeClr val="accent6">
                  <a:lumMod val="50000"/>
                </a:schemeClr>
              </a:solidFill>
              <a:latin typeface="Plantagenet Cherokee" pitchFamily="18" charset="0"/>
            </a:endParaRPr>
          </a:p>
        </p:txBody>
      </p:sp>
      <p:sp>
        <p:nvSpPr>
          <p:cNvPr id="11" name="10 Slayt Numarası Yer Tutucusu"/>
          <p:cNvSpPr>
            <a:spLocks noGrp="1"/>
          </p:cNvSpPr>
          <p:nvPr>
            <p:ph type="sldNum" sz="quarter" idx="12"/>
          </p:nvPr>
        </p:nvSpPr>
        <p:spPr/>
        <p:txBody>
          <a:bodyPr/>
          <a:lstStyle/>
          <a:p>
            <a:pPr algn="ctr"/>
            <a:fld id="{9CF2BFA3-F094-46FC-B009-899A038CADD4}" type="slidenum">
              <a:rPr lang="tr-TR" smtClean="0"/>
              <a:pPr algn="ctr"/>
              <a:t>21</a:t>
            </a:fld>
            <a:endParaRPr lang="tr-TR" dirty="0"/>
          </a:p>
        </p:txBody>
      </p:sp>
      <p:pic>
        <p:nvPicPr>
          <p:cNvPr id="6" name="5 İçerik Yer Tutucusu" descr="12.jpg"/>
          <p:cNvPicPr>
            <a:picLocks noGrp="1" noChangeAspect="1"/>
          </p:cNvPicPr>
          <p:nvPr>
            <p:ph idx="1"/>
          </p:nvPr>
        </p:nvPicPr>
        <p:blipFill>
          <a:blip r:embed="rId3" cstate="print"/>
          <a:stretch>
            <a:fillRect/>
          </a:stretch>
        </p:blipFill>
        <p:spPr>
          <a:xfrm>
            <a:off x="540271" y="5490716"/>
            <a:ext cx="6602036" cy="4667346"/>
          </a:xfrm>
        </p:spPr>
      </p:pic>
      <p:pic>
        <p:nvPicPr>
          <p:cNvPr id="5" name="4 Resim" descr="DEREKÖY_1.jpg"/>
          <p:cNvPicPr>
            <a:picLocks noChangeAspect="1"/>
          </p:cNvPicPr>
          <p:nvPr/>
        </p:nvPicPr>
        <p:blipFill>
          <a:blip r:embed="rId4" cstate="print"/>
          <a:stretch>
            <a:fillRect/>
          </a:stretch>
        </p:blipFill>
        <p:spPr>
          <a:xfrm>
            <a:off x="180231" y="2682404"/>
            <a:ext cx="3462730" cy="2448000"/>
          </a:xfrm>
          <a:prstGeom prst="rect">
            <a:avLst/>
          </a:prstGeom>
        </p:spPr>
      </p:pic>
      <p:pic>
        <p:nvPicPr>
          <p:cNvPr id="8" name="7 Resim" descr="DEREKÖY_3.jpg"/>
          <p:cNvPicPr>
            <a:picLocks noChangeAspect="1"/>
          </p:cNvPicPr>
          <p:nvPr/>
        </p:nvPicPr>
        <p:blipFill>
          <a:blip r:embed="rId5" cstate="print"/>
          <a:stretch>
            <a:fillRect/>
          </a:stretch>
        </p:blipFill>
        <p:spPr>
          <a:xfrm>
            <a:off x="3780631" y="2682404"/>
            <a:ext cx="3606746" cy="2448000"/>
          </a:xfrm>
          <a:prstGeom prst="rect">
            <a:avLst/>
          </a:prstGeom>
        </p:spPr>
      </p:pic>
    </p:spTree>
  </p:cSld>
  <p:clrMapOvr>
    <a:masterClrMapping/>
  </p:clrMapOvr>
  <p:transition>
    <p:wheel spokes="8"/>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1330151" y="954212"/>
            <a:ext cx="4837558" cy="2321316"/>
          </a:xfrm>
          <a:prstGeom prst="rect">
            <a:avLst/>
          </a:prstGeom>
        </p:spPr>
        <p:txBody>
          <a:bodyPr wrap="non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MOD-117</a:t>
            </a:r>
          </a:p>
          <a:p>
            <a:pPr algn="ctr"/>
            <a:r>
              <a:rPr lang="tr-TR" sz="2400" b="1" dirty="0" smtClean="0">
                <a:solidFill>
                  <a:schemeClr val="accent6">
                    <a:lumMod val="50000"/>
                  </a:schemeClr>
                </a:solidFill>
                <a:latin typeface="Plantagenet Cherokee" pitchFamily="18" charset="0"/>
              </a:rPr>
              <a:t>BALIKESİR-SUSURLUK-DEREKÖY</a:t>
            </a:r>
          </a:p>
          <a:p>
            <a:pPr algn="ctr"/>
            <a:endParaRPr lang="tr-TR" sz="4000" dirty="0">
              <a:solidFill>
                <a:schemeClr val="accent6">
                  <a:lumMod val="50000"/>
                </a:schemeClr>
              </a:solidFill>
              <a:latin typeface="Plantagenet Cherokee" pitchFamily="18" charset="0"/>
            </a:endParaRPr>
          </a:p>
        </p:txBody>
      </p:sp>
      <p:sp>
        <p:nvSpPr>
          <p:cNvPr id="11" name="10 Slayt Numarası Yer Tutucusu"/>
          <p:cNvSpPr>
            <a:spLocks noGrp="1"/>
          </p:cNvSpPr>
          <p:nvPr>
            <p:ph type="sldNum" sz="quarter" idx="12"/>
          </p:nvPr>
        </p:nvSpPr>
        <p:spPr/>
        <p:txBody>
          <a:bodyPr/>
          <a:lstStyle/>
          <a:p>
            <a:pPr algn="ctr"/>
            <a:fld id="{9CF2BFA3-F094-46FC-B009-899A038CADD4}" type="slidenum">
              <a:rPr lang="tr-TR" smtClean="0"/>
              <a:pPr algn="ctr"/>
              <a:t>22</a:t>
            </a:fld>
            <a:endParaRPr lang="tr-TR" dirty="0"/>
          </a:p>
        </p:txBody>
      </p:sp>
      <p:pic>
        <p:nvPicPr>
          <p:cNvPr id="6" name="5 İçerik Yer Tutucusu" descr="13.jpg"/>
          <p:cNvPicPr>
            <a:picLocks noGrp="1" noChangeAspect="1"/>
          </p:cNvPicPr>
          <p:nvPr>
            <p:ph idx="1"/>
          </p:nvPr>
        </p:nvPicPr>
        <p:blipFill>
          <a:blip r:embed="rId3" cstate="print"/>
          <a:stretch>
            <a:fillRect/>
          </a:stretch>
        </p:blipFill>
        <p:spPr>
          <a:xfrm>
            <a:off x="468263" y="6210796"/>
            <a:ext cx="6624736" cy="3828157"/>
          </a:xfrm>
        </p:spPr>
      </p:pic>
      <p:pic>
        <p:nvPicPr>
          <p:cNvPr id="8" name="7 Resim" descr="IMG_9048.jpg"/>
          <p:cNvPicPr>
            <a:picLocks noChangeAspect="1"/>
          </p:cNvPicPr>
          <p:nvPr/>
        </p:nvPicPr>
        <p:blipFill>
          <a:blip r:embed="rId4" cstate="print"/>
          <a:stretch>
            <a:fillRect/>
          </a:stretch>
        </p:blipFill>
        <p:spPr>
          <a:xfrm>
            <a:off x="108223" y="3114452"/>
            <a:ext cx="3636615" cy="2376000"/>
          </a:xfrm>
          <a:prstGeom prst="rect">
            <a:avLst/>
          </a:prstGeom>
        </p:spPr>
      </p:pic>
      <p:pic>
        <p:nvPicPr>
          <p:cNvPr id="9" name="8 Resim" descr="IMG_9039.jpg"/>
          <p:cNvPicPr>
            <a:picLocks noChangeAspect="1"/>
          </p:cNvPicPr>
          <p:nvPr/>
        </p:nvPicPr>
        <p:blipFill>
          <a:blip r:embed="rId5" cstate="print"/>
          <a:stretch>
            <a:fillRect/>
          </a:stretch>
        </p:blipFill>
        <p:spPr>
          <a:xfrm>
            <a:off x="3780631" y="3114452"/>
            <a:ext cx="3600400" cy="2376264"/>
          </a:xfrm>
          <a:prstGeom prst="rect">
            <a:avLst/>
          </a:prstGeom>
        </p:spPr>
      </p:pic>
    </p:spTree>
  </p:cSld>
  <p:clrMapOvr>
    <a:masterClrMapping/>
  </p:clrMapOvr>
  <p:transition>
    <p:wheel spokes="8"/>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1402158" y="1026220"/>
            <a:ext cx="4837557" cy="2321316"/>
          </a:xfrm>
          <a:prstGeom prst="rect">
            <a:avLst/>
          </a:prstGeom>
        </p:spPr>
        <p:txBody>
          <a:bodyPr wrap="non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MOD-118</a:t>
            </a:r>
          </a:p>
          <a:p>
            <a:pPr algn="ctr"/>
            <a:r>
              <a:rPr lang="tr-TR" sz="2400" b="1" dirty="0" smtClean="0">
                <a:solidFill>
                  <a:schemeClr val="accent6">
                    <a:lumMod val="50000"/>
                  </a:schemeClr>
                </a:solidFill>
                <a:latin typeface="Plantagenet Cherokee" pitchFamily="18" charset="0"/>
              </a:rPr>
              <a:t>BALIKESİR-SUSURLUK-DEREKÖY</a:t>
            </a:r>
          </a:p>
          <a:p>
            <a:pPr algn="ctr"/>
            <a:endParaRPr lang="tr-TR" sz="4000" dirty="0">
              <a:solidFill>
                <a:schemeClr val="accent6">
                  <a:lumMod val="50000"/>
                </a:schemeClr>
              </a:solidFill>
              <a:latin typeface="Plantagenet Cherokee" pitchFamily="18" charset="0"/>
            </a:endParaRPr>
          </a:p>
        </p:txBody>
      </p:sp>
      <p:sp>
        <p:nvSpPr>
          <p:cNvPr id="11" name="10 Slayt Numarası Yer Tutucusu"/>
          <p:cNvSpPr>
            <a:spLocks noGrp="1"/>
          </p:cNvSpPr>
          <p:nvPr>
            <p:ph type="sldNum" sz="quarter" idx="12"/>
          </p:nvPr>
        </p:nvSpPr>
        <p:spPr/>
        <p:txBody>
          <a:bodyPr/>
          <a:lstStyle/>
          <a:p>
            <a:pPr algn="ctr"/>
            <a:fld id="{9CF2BFA3-F094-46FC-B009-899A038CADD4}" type="slidenum">
              <a:rPr lang="tr-TR" smtClean="0"/>
              <a:pPr algn="ctr"/>
              <a:t>23</a:t>
            </a:fld>
            <a:endParaRPr lang="tr-TR" dirty="0"/>
          </a:p>
        </p:txBody>
      </p:sp>
      <p:pic>
        <p:nvPicPr>
          <p:cNvPr id="6" name="5 İçerik Yer Tutucusu" descr="WhatsApp Image 2021-09-14 at 13.23.12.jpeg"/>
          <p:cNvPicPr>
            <a:picLocks noGrp="1" noChangeAspect="1"/>
          </p:cNvPicPr>
          <p:nvPr>
            <p:ph idx="1"/>
          </p:nvPr>
        </p:nvPicPr>
        <p:blipFill>
          <a:blip r:embed="rId3" cstate="print"/>
          <a:stretch>
            <a:fillRect/>
          </a:stretch>
        </p:blipFill>
        <p:spPr>
          <a:xfrm>
            <a:off x="324247" y="6282804"/>
            <a:ext cx="6949629" cy="3828157"/>
          </a:xfrm>
        </p:spPr>
      </p:pic>
      <p:pic>
        <p:nvPicPr>
          <p:cNvPr id="9" name="8 Resim" descr="İsmail Elmas Hayal Göz Bahçe.jpg"/>
          <p:cNvPicPr>
            <a:picLocks noChangeAspect="1"/>
          </p:cNvPicPr>
          <p:nvPr/>
        </p:nvPicPr>
        <p:blipFill>
          <a:blip r:embed="rId4" cstate="print"/>
          <a:stretch>
            <a:fillRect/>
          </a:stretch>
        </p:blipFill>
        <p:spPr>
          <a:xfrm>
            <a:off x="0" y="3186460"/>
            <a:ext cx="3564607" cy="2448272"/>
          </a:xfrm>
          <a:prstGeom prst="rect">
            <a:avLst/>
          </a:prstGeom>
        </p:spPr>
      </p:pic>
      <p:pic>
        <p:nvPicPr>
          <p:cNvPr id="10" name="9 Resim" descr="İsmail Elmas Hayal Göz Çardak.jpg"/>
          <p:cNvPicPr>
            <a:picLocks noChangeAspect="1"/>
          </p:cNvPicPr>
          <p:nvPr/>
        </p:nvPicPr>
        <p:blipFill>
          <a:blip r:embed="rId5" cstate="print"/>
          <a:stretch>
            <a:fillRect/>
          </a:stretch>
        </p:blipFill>
        <p:spPr>
          <a:xfrm>
            <a:off x="3636615" y="3186460"/>
            <a:ext cx="3924648" cy="2448272"/>
          </a:xfrm>
          <a:prstGeom prst="rect">
            <a:avLst/>
          </a:prstGeom>
        </p:spPr>
      </p:pic>
    </p:spTree>
  </p:cSld>
  <p:clrMapOvr>
    <a:masterClrMapping/>
  </p:clrMapOvr>
  <p:transition>
    <p:wheel spokes="8"/>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Dikdörtgen"/>
          <p:cNvSpPr/>
          <p:nvPr/>
        </p:nvSpPr>
        <p:spPr>
          <a:xfrm>
            <a:off x="1332359" y="1026220"/>
            <a:ext cx="4689118" cy="2321316"/>
          </a:xfrm>
          <a:prstGeom prst="rect">
            <a:avLst/>
          </a:prstGeom>
        </p:spPr>
        <p:txBody>
          <a:bodyPr wrap="non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MOD-119</a:t>
            </a:r>
          </a:p>
          <a:p>
            <a:pPr algn="ctr"/>
            <a:r>
              <a:rPr lang="tr-TR" sz="2400" b="1" dirty="0" smtClean="0">
                <a:solidFill>
                  <a:schemeClr val="accent6">
                    <a:lumMod val="50000"/>
                  </a:schemeClr>
                </a:solidFill>
                <a:latin typeface="Plantagenet Cherokee" pitchFamily="18" charset="0"/>
              </a:rPr>
              <a:t>BALIKESİR-KARESİ-KÖSELER</a:t>
            </a:r>
          </a:p>
          <a:p>
            <a:pPr algn="ctr"/>
            <a:endParaRPr lang="tr-TR" sz="4000" dirty="0">
              <a:solidFill>
                <a:schemeClr val="accent6">
                  <a:lumMod val="50000"/>
                </a:schemeClr>
              </a:solidFill>
              <a:latin typeface="Plantagenet Cherokee" pitchFamily="18" charset="0"/>
            </a:endParaRPr>
          </a:p>
        </p:txBody>
      </p:sp>
      <p:sp>
        <p:nvSpPr>
          <p:cNvPr id="11" name="10 Slayt Numarası Yer Tutucusu"/>
          <p:cNvSpPr>
            <a:spLocks noGrp="1"/>
          </p:cNvSpPr>
          <p:nvPr>
            <p:ph type="sldNum" sz="quarter" idx="12"/>
          </p:nvPr>
        </p:nvSpPr>
        <p:spPr/>
        <p:txBody>
          <a:bodyPr/>
          <a:lstStyle/>
          <a:p>
            <a:pPr algn="ctr"/>
            <a:fld id="{9CF2BFA3-F094-46FC-B009-899A038CADD4}" type="slidenum">
              <a:rPr lang="tr-TR" smtClean="0"/>
              <a:pPr algn="ctr"/>
              <a:t>24</a:t>
            </a:fld>
            <a:endParaRPr lang="tr-TR" dirty="0"/>
          </a:p>
        </p:txBody>
      </p:sp>
      <p:pic>
        <p:nvPicPr>
          <p:cNvPr id="6" name="5 İçerik Yer Tutucusu" descr="IMG_2149.jpg"/>
          <p:cNvPicPr>
            <a:picLocks noGrp="1" noChangeAspect="1"/>
          </p:cNvPicPr>
          <p:nvPr>
            <p:ph idx="1"/>
          </p:nvPr>
        </p:nvPicPr>
        <p:blipFill>
          <a:blip r:embed="rId3" cstate="print"/>
          <a:stretch>
            <a:fillRect/>
          </a:stretch>
        </p:blipFill>
        <p:spPr>
          <a:xfrm>
            <a:off x="540271" y="5778748"/>
            <a:ext cx="6554980" cy="4338578"/>
          </a:xfrm>
        </p:spPr>
      </p:pic>
      <p:pic>
        <p:nvPicPr>
          <p:cNvPr id="7" name="6 Resim" descr="287f88a3-d932-4c38-8ded-134a5c94ae67.jpg"/>
          <p:cNvPicPr>
            <a:picLocks noChangeAspect="1"/>
          </p:cNvPicPr>
          <p:nvPr/>
        </p:nvPicPr>
        <p:blipFill>
          <a:blip r:embed="rId4" cstate="print"/>
          <a:stretch>
            <a:fillRect/>
          </a:stretch>
        </p:blipFill>
        <p:spPr>
          <a:xfrm>
            <a:off x="1404367" y="2826420"/>
            <a:ext cx="4755405" cy="2880000"/>
          </a:xfrm>
          <a:prstGeom prst="rect">
            <a:avLst/>
          </a:prstGeom>
        </p:spPr>
      </p:pic>
    </p:spTree>
  </p:cSld>
  <p:clrMapOvr>
    <a:masterClrMapping/>
  </p:clrMapOvr>
  <p:transition>
    <p:wheel spokes="8"/>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1126235" y="1253105"/>
            <a:ext cx="5227920" cy="2321316"/>
          </a:xfrm>
          <a:prstGeom prst="rect">
            <a:avLst/>
          </a:prstGeom>
        </p:spPr>
        <p:txBody>
          <a:bodyPr wrap="non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MOD-120</a:t>
            </a:r>
          </a:p>
          <a:p>
            <a:pPr algn="ctr"/>
            <a:r>
              <a:rPr lang="tr-TR" sz="2400" b="1" dirty="0" smtClean="0">
                <a:solidFill>
                  <a:schemeClr val="accent6">
                    <a:lumMod val="50000"/>
                  </a:schemeClr>
                </a:solidFill>
                <a:latin typeface="Plantagenet Cherokee" pitchFamily="18" charset="0"/>
              </a:rPr>
              <a:t>BALIKESİR –SUSURLUK-KARŞIYAKA</a:t>
            </a:r>
            <a:endParaRPr lang="tr-TR" sz="2400" dirty="0" smtClean="0">
              <a:solidFill>
                <a:schemeClr val="accent6">
                  <a:lumMod val="50000"/>
                </a:schemeClr>
              </a:solidFill>
              <a:latin typeface="Plantagenet Cherokee" pitchFamily="18" charset="0"/>
            </a:endParaRPr>
          </a:p>
          <a:p>
            <a:pPr algn="ctr"/>
            <a:endParaRPr lang="tr-TR" sz="4000" dirty="0">
              <a:solidFill>
                <a:schemeClr val="accent6">
                  <a:lumMod val="50000"/>
                </a:schemeClr>
              </a:solidFill>
              <a:latin typeface="Plantagenet Cherokee" pitchFamily="18" charset="0"/>
            </a:endParaRPr>
          </a:p>
        </p:txBody>
      </p:sp>
      <p:sp>
        <p:nvSpPr>
          <p:cNvPr id="11" name="10 Slayt Numarası Yer Tutucusu"/>
          <p:cNvSpPr>
            <a:spLocks noGrp="1"/>
          </p:cNvSpPr>
          <p:nvPr>
            <p:ph type="sldNum" sz="quarter" idx="12"/>
          </p:nvPr>
        </p:nvSpPr>
        <p:spPr/>
        <p:txBody>
          <a:bodyPr/>
          <a:lstStyle/>
          <a:p>
            <a:pPr algn="ctr"/>
            <a:fld id="{9CF2BFA3-F094-46FC-B009-899A038CADD4}" type="slidenum">
              <a:rPr lang="tr-TR" smtClean="0"/>
              <a:pPr algn="ctr"/>
              <a:t>25</a:t>
            </a:fld>
            <a:endParaRPr lang="tr-TR" dirty="0"/>
          </a:p>
        </p:txBody>
      </p:sp>
      <p:pic>
        <p:nvPicPr>
          <p:cNvPr id="6" name="5 İçerik Yer Tutucusu" descr="WhatsApp Image 2021-05-17 at 17.00.49 (1).jpeg"/>
          <p:cNvPicPr>
            <a:picLocks noGrp="1" noChangeAspect="1"/>
          </p:cNvPicPr>
          <p:nvPr>
            <p:ph idx="1"/>
          </p:nvPr>
        </p:nvPicPr>
        <p:blipFill>
          <a:blip r:embed="rId3" cstate="print"/>
          <a:stretch>
            <a:fillRect/>
          </a:stretch>
        </p:blipFill>
        <p:spPr>
          <a:xfrm>
            <a:off x="612279" y="5994772"/>
            <a:ext cx="6336704" cy="4170570"/>
          </a:xfrm>
        </p:spPr>
      </p:pic>
      <p:pic>
        <p:nvPicPr>
          <p:cNvPr id="5" name="4 Resim" descr="IMG_1441.jpg"/>
          <p:cNvPicPr>
            <a:picLocks noChangeAspect="1"/>
          </p:cNvPicPr>
          <p:nvPr/>
        </p:nvPicPr>
        <p:blipFill>
          <a:blip r:embed="rId4" cstate="print"/>
          <a:stretch>
            <a:fillRect/>
          </a:stretch>
        </p:blipFill>
        <p:spPr>
          <a:xfrm>
            <a:off x="612279" y="2898428"/>
            <a:ext cx="6264696" cy="2952328"/>
          </a:xfrm>
          <a:prstGeom prst="rect">
            <a:avLst/>
          </a:prstGeom>
        </p:spPr>
      </p:pic>
    </p:spTree>
  </p:cSld>
  <p:clrMapOvr>
    <a:masterClrMapping/>
  </p:clrMapOvr>
  <p:transition>
    <p:wheel spokes="8"/>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1116335" y="954212"/>
            <a:ext cx="5295246" cy="2321316"/>
          </a:xfrm>
          <a:prstGeom prst="rect">
            <a:avLst/>
          </a:prstGeom>
        </p:spPr>
        <p:txBody>
          <a:bodyPr wrap="non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MOD-121</a:t>
            </a:r>
          </a:p>
          <a:p>
            <a:pPr algn="ctr"/>
            <a:r>
              <a:rPr lang="tr-TR" sz="2400" b="1" dirty="0" smtClean="0">
                <a:solidFill>
                  <a:schemeClr val="accent6">
                    <a:lumMod val="50000"/>
                  </a:schemeClr>
                </a:solidFill>
                <a:latin typeface="Plantagenet Cherokee" pitchFamily="18" charset="0"/>
              </a:rPr>
              <a:t>BALIKESİR –SUSURLUK- KARŞIYAKA</a:t>
            </a:r>
            <a:endParaRPr lang="tr-TR" sz="2400" dirty="0" smtClean="0">
              <a:solidFill>
                <a:schemeClr val="accent6">
                  <a:lumMod val="50000"/>
                </a:schemeClr>
              </a:solidFill>
              <a:latin typeface="Plantagenet Cherokee" pitchFamily="18" charset="0"/>
            </a:endParaRPr>
          </a:p>
          <a:p>
            <a:pPr algn="ctr"/>
            <a:endParaRPr lang="tr-TR" sz="4000" dirty="0">
              <a:solidFill>
                <a:schemeClr val="accent6">
                  <a:lumMod val="50000"/>
                </a:schemeClr>
              </a:solidFill>
              <a:latin typeface="Plantagenet Cherokee" pitchFamily="18" charset="0"/>
            </a:endParaRPr>
          </a:p>
        </p:txBody>
      </p:sp>
      <p:sp>
        <p:nvSpPr>
          <p:cNvPr id="11" name="10 Slayt Numarası Yer Tutucusu"/>
          <p:cNvSpPr>
            <a:spLocks noGrp="1"/>
          </p:cNvSpPr>
          <p:nvPr>
            <p:ph type="sldNum" sz="quarter" idx="12"/>
          </p:nvPr>
        </p:nvSpPr>
        <p:spPr/>
        <p:txBody>
          <a:bodyPr/>
          <a:lstStyle/>
          <a:p>
            <a:pPr algn="ctr"/>
            <a:fld id="{9CF2BFA3-F094-46FC-B009-899A038CADD4}" type="slidenum">
              <a:rPr lang="tr-TR" smtClean="0"/>
              <a:pPr algn="ctr"/>
              <a:t>26</a:t>
            </a:fld>
            <a:endParaRPr lang="tr-TR" dirty="0"/>
          </a:p>
        </p:txBody>
      </p:sp>
      <p:pic>
        <p:nvPicPr>
          <p:cNvPr id="6" name="5 İçerik Yer Tutucusu" descr="WhatsApp Image 2021-01-25 at 10.04.26 (2).jpeg"/>
          <p:cNvPicPr>
            <a:picLocks noGrp="1" noChangeAspect="1"/>
          </p:cNvPicPr>
          <p:nvPr>
            <p:ph idx="1"/>
          </p:nvPr>
        </p:nvPicPr>
        <p:blipFill>
          <a:blip r:embed="rId3" cstate="print"/>
          <a:stretch>
            <a:fillRect/>
          </a:stretch>
        </p:blipFill>
        <p:spPr>
          <a:xfrm>
            <a:off x="684287" y="5562724"/>
            <a:ext cx="6304515" cy="4602296"/>
          </a:xfrm>
        </p:spPr>
      </p:pic>
      <p:pic>
        <p:nvPicPr>
          <p:cNvPr id="5" name="4 Resim" descr="IMG_2158.jpg"/>
          <p:cNvPicPr>
            <a:picLocks noChangeAspect="1"/>
          </p:cNvPicPr>
          <p:nvPr/>
        </p:nvPicPr>
        <p:blipFill>
          <a:blip r:embed="rId4" cstate="print"/>
          <a:stretch>
            <a:fillRect/>
          </a:stretch>
        </p:blipFill>
        <p:spPr>
          <a:xfrm>
            <a:off x="108223" y="2754412"/>
            <a:ext cx="3564569" cy="2556000"/>
          </a:xfrm>
          <a:prstGeom prst="rect">
            <a:avLst/>
          </a:prstGeom>
        </p:spPr>
      </p:pic>
      <p:pic>
        <p:nvPicPr>
          <p:cNvPr id="8" name="7 Resim" descr="IMG_2165.jpg"/>
          <p:cNvPicPr>
            <a:picLocks noChangeAspect="1"/>
          </p:cNvPicPr>
          <p:nvPr/>
        </p:nvPicPr>
        <p:blipFill>
          <a:blip r:embed="rId5" cstate="print"/>
          <a:stretch>
            <a:fillRect/>
          </a:stretch>
        </p:blipFill>
        <p:spPr>
          <a:xfrm>
            <a:off x="3780631" y="2754412"/>
            <a:ext cx="3671712" cy="2520024"/>
          </a:xfrm>
          <a:prstGeom prst="rect">
            <a:avLst/>
          </a:prstGeom>
        </p:spPr>
      </p:pic>
    </p:spTree>
  </p:cSld>
  <p:clrMapOvr>
    <a:masterClrMapping/>
  </p:clrMapOvr>
  <p:transition>
    <p:wheel spokes="8"/>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1332359" y="954212"/>
            <a:ext cx="5021903" cy="2352094"/>
          </a:xfrm>
          <a:prstGeom prst="rect">
            <a:avLst/>
          </a:prstGeom>
        </p:spPr>
        <p:txBody>
          <a:bodyPr wrap="non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100" b="1" dirty="0" smtClean="0">
                <a:solidFill>
                  <a:schemeClr val="accent6">
                    <a:lumMod val="50000"/>
                  </a:schemeClr>
                </a:solidFill>
                <a:latin typeface="Plantagenet Cherokee" pitchFamily="18" charset="0"/>
              </a:rPr>
              <a:t>MOD-122</a:t>
            </a:r>
          </a:p>
          <a:p>
            <a:pPr algn="ctr"/>
            <a:r>
              <a:rPr lang="tr-TR" sz="2400" b="1" dirty="0" smtClean="0">
                <a:solidFill>
                  <a:schemeClr val="accent6">
                    <a:lumMod val="50000"/>
                  </a:schemeClr>
                </a:solidFill>
                <a:latin typeface="Plantagenet Cherokee" pitchFamily="18" charset="0"/>
              </a:rPr>
              <a:t>BALIKESİR –SUSURLUK- DEREKÖY</a:t>
            </a:r>
            <a:endParaRPr lang="tr-TR" sz="2400" dirty="0" smtClean="0">
              <a:solidFill>
                <a:schemeClr val="accent6">
                  <a:lumMod val="50000"/>
                </a:schemeClr>
              </a:solidFill>
              <a:latin typeface="Plantagenet Cherokee" pitchFamily="18" charset="0"/>
            </a:endParaRPr>
          </a:p>
          <a:p>
            <a:pPr algn="ctr"/>
            <a:endParaRPr lang="tr-TR" sz="4100" dirty="0">
              <a:solidFill>
                <a:schemeClr val="accent6">
                  <a:lumMod val="50000"/>
                </a:schemeClr>
              </a:solidFill>
              <a:latin typeface="Plantagenet Cherokee" pitchFamily="18" charset="0"/>
            </a:endParaRPr>
          </a:p>
        </p:txBody>
      </p:sp>
      <p:sp>
        <p:nvSpPr>
          <p:cNvPr id="11" name="10 Slayt Numarası Yer Tutucusu"/>
          <p:cNvSpPr>
            <a:spLocks noGrp="1"/>
          </p:cNvSpPr>
          <p:nvPr>
            <p:ph type="sldNum" sz="quarter" idx="12"/>
          </p:nvPr>
        </p:nvSpPr>
        <p:spPr/>
        <p:txBody>
          <a:bodyPr/>
          <a:lstStyle/>
          <a:p>
            <a:pPr algn="ctr"/>
            <a:fld id="{9CF2BFA3-F094-46FC-B009-899A038CADD4}" type="slidenum">
              <a:rPr lang="tr-TR" smtClean="0"/>
              <a:pPr algn="ctr"/>
              <a:t>27</a:t>
            </a:fld>
            <a:endParaRPr lang="tr-TR" dirty="0"/>
          </a:p>
        </p:txBody>
      </p:sp>
      <p:pic>
        <p:nvPicPr>
          <p:cNvPr id="6" name="5 İçerik Yer Tutucusu" descr="6.jpg"/>
          <p:cNvPicPr>
            <a:picLocks noGrp="1" noChangeAspect="1"/>
          </p:cNvPicPr>
          <p:nvPr>
            <p:ph idx="1"/>
          </p:nvPr>
        </p:nvPicPr>
        <p:blipFill>
          <a:blip r:embed="rId3" cstate="print"/>
          <a:stretch>
            <a:fillRect/>
          </a:stretch>
        </p:blipFill>
        <p:spPr>
          <a:xfrm>
            <a:off x="540271" y="6354812"/>
            <a:ext cx="6552728" cy="3828157"/>
          </a:xfrm>
        </p:spPr>
      </p:pic>
      <p:pic>
        <p:nvPicPr>
          <p:cNvPr id="5" name="4 Resim" descr="4.jpg"/>
          <p:cNvPicPr>
            <a:picLocks noChangeAspect="1"/>
          </p:cNvPicPr>
          <p:nvPr/>
        </p:nvPicPr>
        <p:blipFill>
          <a:blip r:embed="rId4" cstate="print"/>
          <a:srcRect l="5115" r="11083"/>
          <a:stretch>
            <a:fillRect/>
          </a:stretch>
        </p:blipFill>
        <p:spPr>
          <a:xfrm>
            <a:off x="180231" y="3402484"/>
            <a:ext cx="3456495" cy="2428530"/>
          </a:xfrm>
          <a:prstGeom prst="rect">
            <a:avLst/>
          </a:prstGeom>
        </p:spPr>
      </p:pic>
      <p:pic>
        <p:nvPicPr>
          <p:cNvPr id="8" name="7 Resim" descr="9.jpg"/>
          <p:cNvPicPr>
            <a:picLocks noChangeAspect="1"/>
          </p:cNvPicPr>
          <p:nvPr/>
        </p:nvPicPr>
        <p:blipFill>
          <a:blip r:embed="rId5" cstate="print"/>
          <a:srcRect l="13610" t="5262" r="2997"/>
          <a:stretch>
            <a:fillRect/>
          </a:stretch>
        </p:blipFill>
        <p:spPr>
          <a:xfrm>
            <a:off x="3684313" y="3392945"/>
            <a:ext cx="3742325" cy="2421523"/>
          </a:xfrm>
          <a:prstGeom prst="rect">
            <a:avLst/>
          </a:prstGeom>
        </p:spPr>
      </p:pic>
    </p:spTree>
  </p:cSld>
  <p:clrMapOvr>
    <a:masterClrMapping/>
  </p:clrMapOvr>
  <p:transition>
    <p:wheel spokes="8"/>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8263" y="1098228"/>
            <a:ext cx="6805137" cy="1800000"/>
          </a:xfrm>
        </p:spPr>
        <p:txBody>
          <a:bodyPr>
            <a:normAutofit fontScale="90000"/>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MOD-123</a:t>
            </a:r>
            <a:br>
              <a:rPr lang="tr-TR" sz="4000" b="1" dirty="0" smtClean="0">
                <a:latin typeface="Plantagenet Cherokee"/>
              </a:rPr>
            </a:br>
            <a:r>
              <a:rPr lang="tr-TR" sz="2700" b="1" dirty="0" smtClean="0">
                <a:solidFill>
                  <a:schemeClr val="accent6">
                    <a:lumMod val="50000"/>
                  </a:schemeClr>
                </a:solidFill>
                <a:latin typeface="Plantagenet Cherokee" pitchFamily="18" charset="0"/>
              </a:rPr>
              <a:t>BALIKESİR –SUSURLUK- KARŞIYAKA</a:t>
            </a:r>
            <a:r>
              <a:rPr lang="tr-TR" sz="4000" dirty="0" smtClean="0">
                <a:solidFill>
                  <a:schemeClr val="accent6">
                    <a:lumMod val="50000"/>
                  </a:schemeClr>
                </a:solidFill>
                <a:latin typeface="Plantagenet Cherokee" pitchFamily="18" charset="0"/>
              </a:rPr>
              <a:t/>
            </a:r>
            <a:br>
              <a:rPr lang="tr-TR" sz="4000" dirty="0" smtClean="0">
                <a:solidFill>
                  <a:schemeClr val="accent6">
                    <a:lumMod val="50000"/>
                  </a:schemeClr>
                </a:solidFill>
                <a:latin typeface="Plantagenet Cherokee" pitchFamily="18" charset="0"/>
              </a:rPr>
            </a:br>
            <a:endParaRPr lang="tr-TR" sz="4000" b="1" dirty="0">
              <a:latin typeface="Plantagenet Cherokee"/>
            </a:endParaRPr>
          </a:p>
        </p:txBody>
      </p:sp>
      <p:pic>
        <p:nvPicPr>
          <p:cNvPr id="5" name="4 İçerik Yer Tutucusu" descr="8.jpg"/>
          <p:cNvPicPr>
            <a:picLocks noGrp="1" noChangeAspect="1"/>
          </p:cNvPicPr>
          <p:nvPr>
            <p:ph idx="1"/>
          </p:nvPr>
        </p:nvPicPr>
        <p:blipFill>
          <a:blip r:embed="rId2" cstate="print"/>
          <a:stretch>
            <a:fillRect/>
          </a:stretch>
        </p:blipFill>
        <p:spPr>
          <a:xfrm>
            <a:off x="396255" y="5778748"/>
            <a:ext cx="6805613" cy="4374155"/>
          </a:xfrm>
        </p:spPr>
      </p:pic>
      <p:sp>
        <p:nvSpPr>
          <p:cNvPr id="4" name="3 Slayt Numarası Yer Tutucusu"/>
          <p:cNvSpPr>
            <a:spLocks noGrp="1"/>
          </p:cNvSpPr>
          <p:nvPr>
            <p:ph type="sldNum" sz="quarter" idx="12"/>
          </p:nvPr>
        </p:nvSpPr>
        <p:spPr/>
        <p:txBody>
          <a:bodyPr/>
          <a:lstStyle/>
          <a:p>
            <a:pPr algn="ctr"/>
            <a:fld id="{9CF2BFA3-F094-46FC-B009-899A038CADD4}" type="slidenum">
              <a:rPr lang="tr-TR" smtClean="0"/>
              <a:pPr algn="ctr"/>
              <a:t>28</a:t>
            </a:fld>
            <a:endParaRPr lang="tr-TR" dirty="0"/>
          </a:p>
        </p:txBody>
      </p:sp>
      <p:pic>
        <p:nvPicPr>
          <p:cNvPr id="6" name="5 Resim" descr="11.jpg"/>
          <p:cNvPicPr>
            <a:picLocks noChangeAspect="1"/>
          </p:cNvPicPr>
          <p:nvPr/>
        </p:nvPicPr>
        <p:blipFill>
          <a:blip r:embed="rId3" cstate="print"/>
          <a:srcRect l="7579" t="-1050" r="8071" b="875"/>
          <a:stretch>
            <a:fillRect/>
          </a:stretch>
        </p:blipFill>
        <p:spPr>
          <a:xfrm>
            <a:off x="120881" y="2826420"/>
            <a:ext cx="3616855" cy="2416217"/>
          </a:xfrm>
          <a:prstGeom prst="rect">
            <a:avLst/>
          </a:prstGeom>
        </p:spPr>
      </p:pic>
      <p:pic>
        <p:nvPicPr>
          <p:cNvPr id="7" name="6 Resim" descr="35.jpg"/>
          <p:cNvPicPr>
            <a:picLocks noChangeAspect="1"/>
          </p:cNvPicPr>
          <p:nvPr/>
        </p:nvPicPr>
        <p:blipFill>
          <a:blip r:embed="rId4" cstate="print"/>
          <a:srcRect l="10531" r="5118" b="2450"/>
          <a:stretch>
            <a:fillRect/>
          </a:stretch>
        </p:blipFill>
        <p:spPr>
          <a:xfrm>
            <a:off x="3924647" y="2826420"/>
            <a:ext cx="3509061" cy="2430858"/>
          </a:xfrm>
          <a:prstGeom prst="rect">
            <a:avLst/>
          </a:prstGeom>
        </p:spPr>
      </p:pic>
    </p:spTree>
  </p:cSld>
  <p:clrMapOvr>
    <a:masterClrMapping/>
  </p:clrMapOvr>
  <p:transition>
    <p:wheel spokes="8"/>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8263" y="1170236"/>
            <a:ext cx="6805137" cy="1663418"/>
          </a:xfrm>
        </p:spPr>
        <p:txBody>
          <a:bodyPr>
            <a:normAutofit fontScale="90000"/>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MOD-124</a:t>
            </a:r>
            <a:br>
              <a:rPr lang="tr-TR" sz="4000" b="1" dirty="0" smtClean="0">
                <a:latin typeface="Plantagenet Cherokee"/>
              </a:rPr>
            </a:br>
            <a:r>
              <a:rPr lang="tr-TR" sz="2700" b="1" dirty="0" smtClean="0">
                <a:solidFill>
                  <a:schemeClr val="accent6">
                    <a:lumMod val="50000"/>
                  </a:schemeClr>
                </a:solidFill>
                <a:latin typeface="Plantagenet Cherokee" pitchFamily="18" charset="0"/>
              </a:rPr>
              <a:t>BALIKESİR –SUSURLUK- KARAPÜRÇEK</a:t>
            </a:r>
            <a:r>
              <a:rPr lang="tr-TR" sz="4000" dirty="0" smtClean="0">
                <a:solidFill>
                  <a:schemeClr val="accent6">
                    <a:lumMod val="50000"/>
                  </a:schemeClr>
                </a:solidFill>
                <a:latin typeface="Plantagenet Cherokee" pitchFamily="18" charset="0"/>
              </a:rPr>
              <a:t/>
            </a:r>
            <a:br>
              <a:rPr lang="tr-TR" sz="4000" dirty="0" smtClean="0">
                <a:solidFill>
                  <a:schemeClr val="accent6">
                    <a:lumMod val="50000"/>
                  </a:schemeClr>
                </a:solidFill>
                <a:latin typeface="Plantagenet Cherokee" pitchFamily="18" charset="0"/>
              </a:rPr>
            </a:br>
            <a:endParaRPr lang="tr-TR" sz="4000" b="1" dirty="0">
              <a:latin typeface="Plantagenet Cherokee"/>
            </a:endParaRPr>
          </a:p>
        </p:txBody>
      </p:sp>
      <p:pic>
        <p:nvPicPr>
          <p:cNvPr id="5" name="4 İçerik Yer Tutucusu" descr="WhatsApp Image 2021-09-14 at 13.23.12.jpeg"/>
          <p:cNvPicPr>
            <a:picLocks noGrp="1" noChangeAspect="1"/>
          </p:cNvPicPr>
          <p:nvPr>
            <p:ph idx="1"/>
          </p:nvPr>
        </p:nvPicPr>
        <p:blipFill>
          <a:blip r:embed="rId2" cstate="print"/>
          <a:stretch>
            <a:fillRect/>
          </a:stretch>
        </p:blipFill>
        <p:spPr>
          <a:xfrm>
            <a:off x="396255" y="5346700"/>
            <a:ext cx="6805613" cy="4810718"/>
          </a:xfrm>
        </p:spPr>
      </p:pic>
      <p:sp>
        <p:nvSpPr>
          <p:cNvPr id="4" name="3 Slayt Numarası Yer Tutucusu"/>
          <p:cNvSpPr>
            <a:spLocks noGrp="1"/>
          </p:cNvSpPr>
          <p:nvPr>
            <p:ph type="sldNum" sz="quarter" idx="12"/>
          </p:nvPr>
        </p:nvSpPr>
        <p:spPr/>
        <p:txBody>
          <a:bodyPr/>
          <a:lstStyle/>
          <a:p>
            <a:pPr algn="ctr"/>
            <a:fld id="{9CF2BFA3-F094-46FC-B009-899A038CADD4}" type="slidenum">
              <a:rPr lang="tr-TR" smtClean="0"/>
              <a:pPr algn="ctr"/>
              <a:t>29</a:t>
            </a:fld>
            <a:endParaRPr lang="tr-TR" dirty="0"/>
          </a:p>
        </p:txBody>
      </p:sp>
      <p:pic>
        <p:nvPicPr>
          <p:cNvPr id="6" name="5 Resim" descr="WhatsApp Image 2021-09-14 at 13.23.13.jpeg"/>
          <p:cNvPicPr>
            <a:picLocks noChangeAspect="1"/>
          </p:cNvPicPr>
          <p:nvPr/>
        </p:nvPicPr>
        <p:blipFill>
          <a:blip r:embed="rId3" cstate="print"/>
          <a:srcRect l="17717" t="7686" b="3342"/>
          <a:stretch>
            <a:fillRect/>
          </a:stretch>
        </p:blipFill>
        <p:spPr>
          <a:xfrm>
            <a:off x="1548383" y="2682404"/>
            <a:ext cx="4464496" cy="2530351"/>
          </a:xfrm>
          <a:prstGeom prst="rect">
            <a:avLst/>
          </a:prstGeom>
        </p:spPr>
      </p:pic>
    </p:spTree>
  </p:cSld>
  <p:clrMapOvr>
    <a:masterClrMapping/>
  </p:clrMapOvr>
  <p:transition>
    <p:wheel spokes="8"/>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66769" y="2172075"/>
            <a:ext cx="6805137" cy="4787268"/>
          </a:xfrm>
        </p:spPr>
        <p:txBody>
          <a:bodyPr>
            <a:normAutofit lnSpcReduction="10000"/>
          </a:bodyPr>
          <a:lstStyle/>
          <a:p>
            <a:pPr>
              <a:buNone/>
            </a:pPr>
            <a:endParaRPr lang="tr-TR" sz="3000" dirty="0"/>
          </a:p>
          <a:p>
            <a:pPr indent="-144000" algn="ctr">
              <a:buClr>
                <a:schemeClr val="accent6">
                  <a:lumMod val="50000"/>
                </a:schemeClr>
              </a:buClr>
              <a:buFont typeface="Wingdings" pitchFamily="2" charset="2"/>
              <a:buChar char="§"/>
            </a:pPr>
            <a:r>
              <a:rPr lang="tr-TR" sz="2100" dirty="0">
                <a:latin typeface="Nyala" pitchFamily="2" charset="0"/>
              </a:rPr>
              <a:t>TASARLADIĞIMIZ PROJELERDE BİRİNCİ HEDEFİMİZ, KALİTELİ YAŞAM VE İŞ ALANLARI ÜRETMEK. </a:t>
            </a:r>
            <a:r>
              <a:rPr lang="tr-TR" sz="2100" dirty="0" smtClean="0">
                <a:latin typeface="Nyala" pitchFamily="2" charset="0"/>
              </a:rPr>
              <a:t>ÇAĞDAŞ MİMARİ VE MÜHENDİSLİK </a:t>
            </a:r>
            <a:r>
              <a:rPr lang="tr-TR" sz="2100" dirty="0">
                <a:latin typeface="Nyala" pitchFamily="2" charset="0"/>
              </a:rPr>
              <a:t>DÜŞÜNCEMİZLE MÜŞTERİLERİMİZİN YAPACAKLARI YATIRIMLARIN KARŞILIĞINI EN İYİ ŞEKİLDE ALMALARINI SAĞLAMAK.</a:t>
            </a:r>
          </a:p>
          <a:p>
            <a:pPr algn="just">
              <a:buClr>
                <a:schemeClr val="accent6">
                  <a:lumMod val="50000"/>
                </a:schemeClr>
              </a:buClr>
              <a:buFont typeface="Wingdings" pitchFamily="2" charset="2"/>
              <a:buChar char="§"/>
            </a:pPr>
            <a:endParaRPr lang="tr-TR" sz="2100" dirty="0">
              <a:latin typeface="Nyala" pitchFamily="2" charset="0"/>
            </a:endParaRPr>
          </a:p>
          <a:p>
            <a:pPr algn="ctr">
              <a:buClr>
                <a:schemeClr val="accent6">
                  <a:lumMod val="50000"/>
                </a:schemeClr>
              </a:buClr>
              <a:buFont typeface="Wingdings" pitchFamily="2" charset="2"/>
              <a:buChar char="§"/>
            </a:pPr>
            <a:r>
              <a:rPr lang="tr-TR" sz="2100" dirty="0">
                <a:latin typeface="Nyala" pitchFamily="2" charset="0"/>
              </a:rPr>
              <a:t>GÜÇLÜ KADROMUZ İLE YENİLİKÇİ, DİNAMİK, VERİMLİ, </a:t>
            </a:r>
            <a:r>
              <a:rPr lang="tr-TR" sz="2100" dirty="0" smtClean="0">
                <a:latin typeface="Nyala" pitchFamily="2" charset="0"/>
              </a:rPr>
              <a:t>GÜVENİLİR BİR </a:t>
            </a:r>
            <a:r>
              <a:rPr lang="tr-TR" sz="2100" dirty="0">
                <a:latin typeface="Nyala" pitchFamily="2" charset="0"/>
              </a:rPr>
              <a:t>TAKIM RUHU ANLAYIŞINDA; KALİTE, ZAMANINDALIK VE MÜŞTERİ MENMUNİYETİ İLKELERİNDEN TAVİZ VERMEDEN YÜKSEK STANDARTLARDA, UYGUN FİYATLARLA VE MÜMKÜN OLDUKÇA ÇOK İSTİHDAM YARATARAK ÇEVREMİZE HİZMET SUNMAK.</a:t>
            </a:r>
          </a:p>
        </p:txBody>
      </p:sp>
      <p:sp>
        <p:nvSpPr>
          <p:cNvPr id="6" name="5 Dikdörtgen"/>
          <p:cNvSpPr/>
          <p:nvPr/>
        </p:nvSpPr>
        <p:spPr>
          <a:xfrm>
            <a:off x="0" y="1511327"/>
            <a:ext cx="7561263" cy="813211"/>
          </a:xfrm>
          <a:prstGeom prst="rect">
            <a:avLst/>
          </a:prstGeom>
        </p:spPr>
        <p:txBody>
          <a:bodyPr wrap="square" lIns="104306" tIns="52153" rIns="104306" bIns="52153">
            <a:spAutoFit/>
          </a:bodyPr>
          <a:lstStyle/>
          <a:p>
            <a:pPr algn="ctr"/>
            <a:r>
              <a:rPr lang="tr-TR" sz="4600" b="1" dirty="0">
                <a:solidFill>
                  <a:schemeClr val="accent6">
                    <a:lumMod val="50000"/>
                  </a:schemeClr>
                </a:solidFill>
                <a:latin typeface="Plantagenet Cherokee" pitchFamily="18" charset="0"/>
              </a:rPr>
              <a:t>MİSYONUMUZ</a:t>
            </a:r>
            <a:endParaRPr lang="tr-TR" sz="4600" dirty="0">
              <a:solidFill>
                <a:schemeClr val="accent6">
                  <a:lumMod val="50000"/>
                </a:schemeClr>
              </a:solidFill>
              <a:latin typeface="Plantagenet Cherokee" pitchFamily="18" charset="0"/>
            </a:endParaRPr>
          </a:p>
        </p:txBody>
      </p:sp>
      <p:sp>
        <p:nvSpPr>
          <p:cNvPr id="7" name="6 Dikdörtgen"/>
          <p:cNvSpPr/>
          <p:nvPr/>
        </p:nvSpPr>
        <p:spPr>
          <a:xfrm>
            <a:off x="472556" y="7688209"/>
            <a:ext cx="6379860" cy="1767318"/>
          </a:xfrm>
          <a:prstGeom prst="rect">
            <a:avLst/>
          </a:prstGeom>
        </p:spPr>
        <p:txBody>
          <a:bodyPr wrap="square" lIns="104306" tIns="52153" rIns="104306" bIns="52153">
            <a:spAutoFit/>
          </a:bodyPr>
          <a:lstStyle/>
          <a:p>
            <a:pPr algn="ctr"/>
            <a:r>
              <a:rPr lang="tr-TR" sz="2700" b="1" dirty="0">
                <a:solidFill>
                  <a:schemeClr val="accent6">
                    <a:lumMod val="50000"/>
                  </a:schemeClr>
                </a:solidFill>
                <a:latin typeface="Nyala" pitchFamily="2" charset="0"/>
              </a:rPr>
              <a:t> KALİTE  POLİTİKAMIZ </a:t>
            </a:r>
          </a:p>
          <a:p>
            <a:pPr algn="ctr"/>
            <a:r>
              <a:rPr lang="tr-TR" sz="2700" b="1" dirty="0">
                <a:latin typeface="Nyala" pitchFamily="2" charset="0"/>
              </a:rPr>
              <a:t>HER KADEMEDE KALİTEDEN ÖDÜN VERMEDEN PROJELER ÜRETMEKTİR.</a:t>
            </a:r>
          </a:p>
          <a:p>
            <a:endParaRPr lang="tr-TR" sz="2700" dirty="0">
              <a:solidFill>
                <a:schemeClr val="accent6">
                  <a:lumMod val="50000"/>
                </a:schemeClr>
              </a:solidFill>
              <a:latin typeface="Nyala" pitchFamily="2" charset="0"/>
            </a:endParaRPr>
          </a:p>
        </p:txBody>
      </p:sp>
      <p:sp>
        <p:nvSpPr>
          <p:cNvPr id="10" name="9 Slayt Numarası Yer Tutucusu"/>
          <p:cNvSpPr>
            <a:spLocks noGrp="1"/>
          </p:cNvSpPr>
          <p:nvPr>
            <p:ph type="sldNum" sz="quarter" idx="12"/>
          </p:nvPr>
        </p:nvSpPr>
        <p:spPr/>
        <p:txBody>
          <a:bodyPr/>
          <a:lstStyle/>
          <a:p>
            <a:fld id="{9CF2BFA3-F094-46FC-B009-899A038CADD4}" type="slidenum">
              <a:rPr lang="tr-TR" smtClean="0">
                <a:solidFill>
                  <a:schemeClr val="tx1"/>
                </a:solidFill>
              </a:rPr>
              <a:pPr/>
              <a:t>3</a:t>
            </a:fld>
            <a:endParaRPr lang="tr-TR" dirty="0">
              <a:solidFill>
                <a:schemeClr val="tx1"/>
              </a:solidFill>
            </a:endParaRPr>
          </a:p>
        </p:txBody>
      </p:sp>
    </p:spTree>
  </p:cSld>
  <p:clrMapOvr>
    <a:masterClrMapping/>
  </p:clrMapOvr>
  <p:transition>
    <p:wheel spokes="8"/>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6255" y="1098228"/>
            <a:ext cx="6805137" cy="1663418"/>
          </a:xfrm>
        </p:spPr>
        <p:txBody>
          <a:bodyPr>
            <a:normAutofit fontScale="90000"/>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MOD-125</a:t>
            </a:r>
            <a:br>
              <a:rPr lang="tr-TR" sz="4000" b="1" dirty="0" smtClean="0">
                <a:latin typeface="Plantagenet Cherokee"/>
              </a:rPr>
            </a:br>
            <a:r>
              <a:rPr lang="tr-TR" sz="2700" b="1" dirty="0" smtClean="0">
                <a:solidFill>
                  <a:schemeClr val="accent6">
                    <a:lumMod val="50000"/>
                  </a:schemeClr>
                </a:solidFill>
                <a:latin typeface="Plantagenet Cherokee" pitchFamily="18" charset="0"/>
              </a:rPr>
              <a:t>BALIKESİR –SUSURLUK- KARŞIYAKA</a:t>
            </a:r>
            <a:r>
              <a:rPr lang="tr-TR" sz="2700" dirty="0" smtClean="0">
                <a:solidFill>
                  <a:schemeClr val="accent6">
                    <a:lumMod val="50000"/>
                  </a:schemeClr>
                </a:solidFill>
                <a:latin typeface="Plantagenet Cherokee" pitchFamily="18" charset="0"/>
              </a:rPr>
              <a:t/>
            </a:r>
            <a:br>
              <a:rPr lang="tr-TR" sz="2700" dirty="0" smtClean="0">
                <a:solidFill>
                  <a:schemeClr val="accent6">
                    <a:lumMod val="50000"/>
                  </a:schemeClr>
                </a:solidFill>
                <a:latin typeface="Plantagenet Cherokee" pitchFamily="18" charset="0"/>
              </a:rPr>
            </a:br>
            <a:endParaRPr lang="tr-TR" sz="2700" b="1" dirty="0">
              <a:latin typeface="Plantagenet Cherokee"/>
            </a:endParaRPr>
          </a:p>
        </p:txBody>
      </p:sp>
      <p:pic>
        <p:nvPicPr>
          <p:cNvPr id="5" name="4 İçerik Yer Tutucusu" descr="IMG_2155.jpg"/>
          <p:cNvPicPr>
            <a:picLocks noGrp="1" noChangeAspect="1"/>
          </p:cNvPicPr>
          <p:nvPr>
            <p:ph idx="1"/>
          </p:nvPr>
        </p:nvPicPr>
        <p:blipFill>
          <a:blip r:embed="rId2" cstate="print"/>
          <a:stretch>
            <a:fillRect/>
          </a:stretch>
        </p:blipFill>
        <p:spPr>
          <a:xfrm>
            <a:off x="252239" y="5994772"/>
            <a:ext cx="6949629" cy="4142917"/>
          </a:xfrm>
        </p:spPr>
      </p:pic>
      <p:sp>
        <p:nvSpPr>
          <p:cNvPr id="4" name="3 Slayt Numarası Yer Tutucusu"/>
          <p:cNvSpPr>
            <a:spLocks noGrp="1"/>
          </p:cNvSpPr>
          <p:nvPr>
            <p:ph type="sldNum" sz="quarter" idx="12"/>
          </p:nvPr>
        </p:nvSpPr>
        <p:spPr/>
        <p:txBody>
          <a:bodyPr/>
          <a:lstStyle/>
          <a:p>
            <a:pPr algn="ctr"/>
            <a:fld id="{9CF2BFA3-F094-46FC-B009-899A038CADD4}" type="slidenum">
              <a:rPr lang="tr-TR" smtClean="0"/>
              <a:pPr algn="ctr"/>
              <a:t>30</a:t>
            </a:fld>
            <a:endParaRPr lang="tr-TR" dirty="0"/>
          </a:p>
        </p:txBody>
      </p:sp>
      <p:pic>
        <p:nvPicPr>
          <p:cNvPr id="6" name="5 Resim" descr="IMG_2154.jpg"/>
          <p:cNvPicPr>
            <a:picLocks noChangeAspect="1"/>
          </p:cNvPicPr>
          <p:nvPr/>
        </p:nvPicPr>
        <p:blipFill>
          <a:blip r:embed="rId3" cstate="print"/>
          <a:srcRect l="2657" t="1092" r="9567"/>
          <a:stretch>
            <a:fillRect/>
          </a:stretch>
        </p:blipFill>
        <p:spPr>
          <a:xfrm>
            <a:off x="180231" y="3214011"/>
            <a:ext cx="3311993" cy="2492457"/>
          </a:xfrm>
          <a:prstGeom prst="rect">
            <a:avLst/>
          </a:prstGeom>
        </p:spPr>
      </p:pic>
      <p:pic>
        <p:nvPicPr>
          <p:cNvPr id="7" name="6 Resim" descr="IMG_2152.jpg"/>
          <p:cNvPicPr>
            <a:picLocks noChangeAspect="1"/>
          </p:cNvPicPr>
          <p:nvPr/>
        </p:nvPicPr>
        <p:blipFill>
          <a:blip r:embed="rId4" cstate="print"/>
          <a:srcRect l="12579" t="6776" r="4252"/>
          <a:stretch>
            <a:fillRect/>
          </a:stretch>
        </p:blipFill>
        <p:spPr>
          <a:xfrm>
            <a:off x="3636615" y="3225408"/>
            <a:ext cx="3615703" cy="2517036"/>
          </a:xfrm>
          <a:prstGeom prst="rect">
            <a:avLst/>
          </a:prstGeom>
        </p:spPr>
      </p:pic>
    </p:spTree>
  </p:cSld>
  <p:clrMapOvr>
    <a:masterClrMapping/>
  </p:clrMapOvr>
  <p:transition>
    <p:wheel spokes="8"/>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8263" y="1170236"/>
            <a:ext cx="6805137" cy="1663418"/>
          </a:xfrm>
        </p:spPr>
        <p:txBody>
          <a:bodyPr>
            <a:normAutofit fontScale="90000"/>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MOD-126</a:t>
            </a:r>
            <a:br>
              <a:rPr lang="tr-TR" sz="4000" b="1" dirty="0" smtClean="0">
                <a:latin typeface="Plantagenet Cherokee"/>
              </a:rPr>
            </a:br>
            <a:r>
              <a:rPr lang="tr-TR" sz="2700" b="1" dirty="0" smtClean="0">
                <a:solidFill>
                  <a:schemeClr val="accent6">
                    <a:lumMod val="50000"/>
                  </a:schemeClr>
                </a:solidFill>
                <a:latin typeface="Plantagenet Cherokee" pitchFamily="18" charset="0"/>
              </a:rPr>
              <a:t>BALIKESİR –SUSURLUK- KARŞIYAKA</a:t>
            </a:r>
            <a:r>
              <a:rPr lang="tr-TR" sz="4000" dirty="0" smtClean="0">
                <a:solidFill>
                  <a:schemeClr val="accent6">
                    <a:lumMod val="50000"/>
                  </a:schemeClr>
                </a:solidFill>
                <a:latin typeface="Plantagenet Cherokee" pitchFamily="18" charset="0"/>
              </a:rPr>
              <a:t/>
            </a:r>
            <a:br>
              <a:rPr lang="tr-TR" sz="4000" dirty="0" smtClean="0">
                <a:solidFill>
                  <a:schemeClr val="accent6">
                    <a:lumMod val="50000"/>
                  </a:schemeClr>
                </a:solidFill>
                <a:latin typeface="Plantagenet Cherokee" pitchFamily="18" charset="0"/>
              </a:rPr>
            </a:br>
            <a:endParaRPr lang="tr-TR" sz="4000" b="1" dirty="0">
              <a:latin typeface="Plantagenet Cherokee"/>
            </a:endParaRPr>
          </a:p>
        </p:txBody>
      </p:sp>
      <p:pic>
        <p:nvPicPr>
          <p:cNvPr id="5" name="4 İçerik Yer Tutucusu" descr="4A.jpg"/>
          <p:cNvPicPr>
            <a:picLocks noGrp="1" noChangeAspect="1"/>
          </p:cNvPicPr>
          <p:nvPr>
            <p:ph idx="1"/>
          </p:nvPr>
        </p:nvPicPr>
        <p:blipFill>
          <a:blip r:embed="rId2" cstate="print"/>
          <a:srcRect t="11285" b="1881"/>
          <a:stretch>
            <a:fillRect/>
          </a:stretch>
        </p:blipFill>
        <p:spPr>
          <a:xfrm>
            <a:off x="396255" y="6786901"/>
            <a:ext cx="6805612" cy="3324034"/>
          </a:xfrm>
        </p:spPr>
      </p:pic>
      <p:sp>
        <p:nvSpPr>
          <p:cNvPr id="4" name="3 Slayt Numarası Yer Tutucusu"/>
          <p:cNvSpPr>
            <a:spLocks noGrp="1"/>
          </p:cNvSpPr>
          <p:nvPr>
            <p:ph type="sldNum" sz="quarter" idx="12"/>
          </p:nvPr>
        </p:nvSpPr>
        <p:spPr/>
        <p:txBody>
          <a:bodyPr/>
          <a:lstStyle/>
          <a:p>
            <a:pPr algn="ctr"/>
            <a:fld id="{9CF2BFA3-F094-46FC-B009-899A038CADD4}" type="slidenum">
              <a:rPr lang="tr-TR" smtClean="0"/>
              <a:pPr algn="ctr"/>
              <a:t>31</a:t>
            </a:fld>
            <a:endParaRPr lang="tr-TR" dirty="0"/>
          </a:p>
        </p:txBody>
      </p:sp>
      <p:pic>
        <p:nvPicPr>
          <p:cNvPr id="6" name="5 Resim" descr="3A.jpg"/>
          <p:cNvPicPr>
            <a:picLocks noChangeAspect="1"/>
          </p:cNvPicPr>
          <p:nvPr/>
        </p:nvPicPr>
        <p:blipFill>
          <a:blip r:embed="rId3" cstate="print"/>
          <a:srcRect l="591" r="1772"/>
          <a:stretch>
            <a:fillRect/>
          </a:stretch>
        </p:blipFill>
        <p:spPr>
          <a:xfrm>
            <a:off x="365472" y="2826420"/>
            <a:ext cx="6826951" cy="3852000"/>
          </a:xfrm>
          <a:prstGeom prst="rect">
            <a:avLst/>
          </a:prstGeom>
        </p:spPr>
      </p:pic>
    </p:spTree>
  </p:cSld>
  <p:clrMapOvr>
    <a:masterClrMapping/>
  </p:clrMapOvr>
  <p:transition>
    <p:wheel spokes="8"/>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6255" y="1098228"/>
            <a:ext cx="6805137" cy="1663418"/>
          </a:xfrm>
        </p:spPr>
        <p:txBody>
          <a:bodyPr>
            <a:normAutofit fontScale="90000"/>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MOD-127</a:t>
            </a:r>
            <a:r>
              <a:rPr lang="tr-TR" sz="2700" b="1" dirty="0" smtClean="0">
                <a:latin typeface="Plantagenet Cherokee"/>
              </a:rPr>
              <a:t/>
            </a:r>
            <a:br>
              <a:rPr lang="tr-TR" sz="2700" b="1" dirty="0" smtClean="0">
                <a:latin typeface="Plantagenet Cherokee"/>
              </a:rPr>
            </a:br>
            <a:r>
              <a:rPr lang="tr-TR" sz="2700" b="1" dirty="0" smtClean="0">
                <a:solidFill>
                  <a:schemeClr val="accent6">
                    <a:lumMod val="50000"/>
                  </a:schemeClr>
                </a:solidFill>
                <a:latin typeface="Plantagenet Cherokee" pitchFamily="18" charset="0"/>
              </a:rPr>
              <a:t>BALIKESİR –SUSURLUK- KARŞIYAKA</a:t>
            </a:r>
            <a:r>
              <a:rPr lang="tr-TR" sz="4000" dirty="0" smtClean="0">
                <a:solidFill>
                  <a:schemeClr val="accent6">
                    <a:lumMod val="50000"/>
                  </a:schemeClr>
                </a:solidFill>
                <a:latin typeface="Plantagenet Cherokee" pitchFamily="18" charset="0"/>
              </a:rPr>
              <a:t/>
            </a:r>
            <a:br>
              <a:rPr lang="tr-TR" sz="4000" dirty="0" smtClean="0">
                <a:solidFill>
                  <a:schemeClr val="accent6">
                    <a:lumMod val="50000"/>
                  </a:schemeClr>
                </a:solidFill>
                <a:latin typeface="Plantagenet Cherokee" pitchFamily="18" charset="0"/>
              </a:rPr>
            </a:br>
            <a:endParaRPr lang="tr-TR" sz="4000" b="1" dirty="0">
              <a:latin typeface="Plantagenet Cherokee"/>
            </a:endParaRPr>
          </a:p>
        </p:txBody>
      </p:sp>
      <p:pic>
        <p:nvPicPr>
          <p:cNvPr id="5" name="4 İçerik Yer Tutucusu" descr="WhatsApp Image 2021-05-17 at 17.00.49.jpeg"/>
          <p:cNvPicPr>
            <a:picLocks noGrp="1" noChangeAspect="1"/>
          </p:cNvPicPr>
          <p:nvPr>
            <p:ph idx="1"/>
          </p:nvPr>
        </p:nvPicPr>
        <p:blipFill>
          <a:blip r:embed="rId2" cstate="print"/>
          <a:stretch>
            <a:fillRect/>
          </a:stretch>
        </p:blipFill>
        <p:spPr>
          <a:xfrm>
            <a:off x="540271" y="2739490"/>
            <a:ext cx="6480720" cy="7345898"/>
          </a:xfrm>
        </p:spPr>
      </p:pic>
      <p:sp>
        <p:nvSpPr>
          <p:cNvPr id="4" name="3 Slayt Numarası Yer Tutucusu"/>
          <p:cNvSpPr>
            <a:spLocks noGrp="1"/>
          </p:cNvSpPr>
          <p:nvPr>
            <p:ph type="sldNum" sz="quarter" idx="12"/>
          </p:nvPr>
        </p:nvSpPr>
        <p:spPr/>
        <p:txBody>
          <a:bodyPr/>
          <a:lstStyle/>
          <a:p>
            <a:pPr algn="ctr"/>
            <a:fld id="{9CF2BFA3-F094-46FC-B009-899A038CADD4}" type="slidenum">
              <a:rPr lang="tr-TR" smtClean="0"/>
              <a:pPr algn="ctr"/>
              <a:t>32</a:t>
            </a:fld>
            <a:endParaRPr lang="tr-TR" dirty="0"/>
          </a:p>
        </p:txBody>
      </p:sp>
    </p:spTree>
  </p:cSld>
  <p:clrMapOvr>
    <a:masterClrMapping/>
  </p:clrMapOvr>
  <p:transition>
    <p:wheel spokes="8"/>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8263" y="1170236"/>
            <a:ext cx="6805137" cy="1663418"/>
          </a:xfrm>
        </p:spPr>
        <p:txBody>
          <a:bodyPr>
            <a:normAutofit fontScale="90000"/>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MOD-128</a:t>
            </a:r>
            <a:br>
              <a:rPr lang="tr-TR" sz="4000" b="1" dirty="0" smtClean="0">
                <a:latin typeface="Plantagenet Cherokee"/>
              </a:rPr>
            </a:br>
            <a:r>
              <a:rPr lang="tr-TR" sz="2700" b="1" dirty="0" smtClean="0">
                <a:solidFill>
                  <a:schemeClr val="accent6">
                    <a:lumMod val="50000"/>
                  </a:schemeClr>
                </a:solidFill>
                <a:latin typeface="Plantagenet Cherokee" pitchFamily="18" charset="0"/>
              </a:rPr>
              <a:t>BALIKESİR –SUSURLUK- KARŞIYAKA</a:t>
            </a:r>
            <a:r>
              <a:rPr lang="tr-TR" sz="4000" dirty="0" smtClean="0">
                <a:solidFill>
                  <a:schemeClr val="accent6">
                    <a:lumMod val="50000"/>
                  </a:schemeClr>
                </a:solidFill>
                <a:latin typeface="Plantagenet Cherokee" pitchFamily="18" charset="0"/>
              </a:rPr>
              <a:t/>
            </a:r>
            <a:br>
              <a:rPr lang="tr-TR" sz="4000" dirty="0" smtClean="0">
                <a:solidFill>
                  <a:schemeClr val="accent6">
                    <a:lumMod val="50000"/>
                  </a:schemeClr>
                </a:solidFill>
                <a:latin typeface="Plantagenet Cherokee" pitchFamily="18" charset="0"/>
              </a:rPr>
            </a:br>
            <a:endParaRPr lang="tr-TR" sz="4000" b="1" dirty="0">
              <a:latin typeface="Plantagenet Cherokee"/>
            </a:endParaRPr>
          </a:p>
        </p:txBody>
      </p:sp>
      <p:pic>
        <p:nvPicPr>
          <p:cNvPr id="5" name="4 İçerik Yer Tutucusu" descr="WhatsApp Image 2021-01-25 at 10.04.26 (2).jpeg"/>
          <p:cNvPicPr>
            <a:picLocks noGrp="1" noChangeAspect="1"/>
          </p:cNvPicPr>
          <p:nvPr>
            <p:ph idx="1"/>
          </p:nvPr>
        </p:nvPicPr>
        <p:blipFill>
          <a:blip r:embed="rId2" cstate="print"/>
          <a:srcRect t="12924"/>
          <a:stretch>
            <a:fillRect/>
          </a:stretch>
        </p:blipFill>
        <p:spPr>
          <a:xfrm>
            <a:off x="396255" y="6157559"/>
            <a:ext cx="6805613" cy="4007461"/>
          </a:xfrm>
        </p:spPr>
      </p:pic>
      <p:sp>
        <p:nvSpPr>
          <p:cNvPr id="4" name="3 Slayt Numarası Yer Tutucusu"/>
          <p:cNvSpPr>
            <a:spLocks noGrp="1"/>
          </p:cNvSpPr>
          <p:nvPr>
            <p:ph type="sldNum" sz="quarter" idx="12"/>
          </p:nvPr>
        </p:nvSpPr>
        <p:spPr/>
        <p:txBody>
          <a:bodyPr/>
          <a:lstStyle/>
          <a:p>
            <a:pPr algn="ctr"/>
            <a:fld id="{9CF2BFA3-F094-46FC-B009-899A038CADD4}" type="slidenum">
              <a:rPr lang="tr-TR" smtClean="0"/>
              <a:pPr algn="ctr"/>
              <a:t>33</a:t>
            </a:fld>
            <a:endParaRPr lang="tr-TR" dirty="0"/>
          </a:p>
        </p:txBody>
      </p:sp>
      <p:pic>
        <p:nvPicPr>
          <p:cNvPr id="6" name="5 Resim" descr="WhatsApp Image 2021-01-25 at 10.04.26 (1).jpeg"/>
          <p:cNvPicPr>
            <a:picLocks noChangeAspect="1"/>
          </p:cNvPicPr>
          <p:nvPr/>
        </p:nvPicPr>
        <p:blipFill>
          <a:blip r:embed="rId3" cstate="print"/>
          <a:srcRect t="13445"/>
          <a:stretch>
            <a:fillRect/>
          </a:stretch>
        </p:blipFill>
        <p:spPr>
          <a:xfrm>
            <a:off x="468263" y="2573199"/>
            <a:ext cx="6624736" cy="3468036"/>
          </a:xfrm>
          <a:prstGeom prst="rect">
            <a:avLst/>
          </a:prstGeom>
        </p:spPr>
      </p:pic>
    </p:spTree>
  </p:cSld>
  <p:clrMapOvr>
    <a:masterClrMapping/>
  </p:clrMapOvr>
  <p:transition>
    <p:wheel spokes="8"/>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6255" y="1242244"/>
            <a:ext cx="6805137" cy="1663418"/>
          </a:xfrm>
        </p:spPr>
        <p:txBody>
          <a:bodyPr>
            <a:normAutofit fontScale="90000"/>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MOD-129</a:t>
            </a:r>
            <a:br>
              <a:rPr lang="tr-TR" sz="4000" b="1" dirty="0" smtClean="0">
                <a:latin typeface="Plantagenet Cherokee"/>
              </a:rPr>
            </a:br>
            <a:r>
              <a:rPr lang="tr-TR" sz="2700" b="1" dirty="0" smtClean="0">
                <a:solidFill>
                  <a:schemeClr val="accent6">
                    <a:lumMod val="50000"/>
                  </a:schemeClr>
                </a:solidFill>
                <a:latin typeface="Plantagenet Cherokee" pitchFamily="18" charset="0"/>
              </a:rPr>
              <a:t>BALIKESİR –KEPSUT-YENİCE</a:t>
            </a:r>
            <a:r>
              <a:rPr lang="tr-TR" sz="4000" dirty="0" smtClean="0">
                <a:solidFill>
                  <a:schemeClr val="accent6">
                    <a:lumMod val="50000"/>
                  </a:schemeClr>
                </a:solidFill>
                <a:latin typeface="Plantagenet Cherokee" pitchFamily="18" charset="0"/>
              </a:rPr>
              <a:t/>
            </a:r>
            <a:br>
              <a:rPr lang="tr-TR" sz="4000" dirty="0" smtClean="0">
                <a:solidFill>
                  <a:schemeClr val="accent6">
                    <a:lumMod val="50000"/>
                  </a:schemeClr>
                </a:solidFill>
                <a:latin typeface="Plantagenet Cherokee" pitchFamily="18" charset="0"/>
              </a:rPr>
            </a:br>
            <a:endParaRPr lang="tr-TR" sz="4000" b="1" dirty="0">
              <a:latin typeface="Plantagenet Cherokee"/>
            </a:endParaRPr>
          </a:p>
        </p:txBody>
      </p:sp>
      <p:pic>
        <p:nvPicPr>
          <p:cNvPr id="5" name="4 İçerik Yer Tutucusu" descr="2.jpg"/>
          <p:cNvPicPr>
            <a:picLocks noGrp="1" noChangeAspect="1"/>
          </p:cNvPicPr>
          <p:nvPr>
            <p:ph idx="1"/>
          </p:nvPr>
        </p:nvPicPr>
        <p:blipFill>
          <a:blip r:embed="rId2" cstate="print"/>
          <a:stretch>
            <a:fillRect/>
          </a:stretch>
        </p:blipFill>
        <p:spPr>
          <a:xfrm>
            <a:off x="396255" y="6354812"/>
            <a:ext cx="6805613" cy="3828157"/>
          </a:xfrm>
        </p:spPr>
      </p:pic>
      <p:sp>
        <p:nvSpPr>
          <p:cNvPr id="4" name="3 Slayt Numarası Yer Tutucusu"/>
          <p:cNvSpPr>
            <a:spLocks noGrp="1"/>
          </p:cNvSpPr>
          <p:nvPr>
            <p:ph type="sldNum" sz="quarter" idx="12"/>
          </p:nvPr>
        </p:nvSpPr>
        <p:spPr/>
        <p:txBody>
          <a:bodyPr/>
          <a:lstStyle/>
          <a:p>
            <a:pPr algn="ctr"/>
            <a:fld id="{9CF2BFA3-F094-46FC-B009-899A038CADD4}" type="slidenum">
              <a:rPr lang="tr-TR" smtClean="0"/>
              <a:pPr algn="ctr"/>
              <a:t>34</a:t>
            </a:fld>
            <a:endParaRPr lang="tr-TR" dirty="0"/>
          </a:p>
        </p:txBody>
      </p:sp>
      <p:pic>
        <p:nvPicPr>
          <p:cNvPr id="6" name="5 Resim" descr="4.jpg"/>
          <p:cNvPicPr>
            <a:picLocks noChangeAspect="1"/>
          </p:cNvPicPr>
          <p:nvPr/>
        </p:nvPicPr>
        <p:blipFill>
          <a:blip r:embed="rId3" cstate="print"/>
          <a:srcRect/>
          <a:stretch>
            <a:fillRect/>
          </a:stretch>
        </p:blipFill>
        <p:spPr>
          <a:xfrm>
            <a:off x="612279" y="3186460"/>
            <a:ext cx="6408712" cy="2988000"/>
          </a:xfrm>
          <a:prstGeom prst="rect">
            <a:avLst/>
          </a:prstGeom>
        </p:spPr>
      </p:pic>
    </p:spTree>
  </p:cSld>
  <p:clrMapOvr>
    <a:masterClrMapping/>
  </p:clrMapOvr>
  <p:transition>
    <p:wheel spokes="8"/>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6255" y="1170236"/>
            <a:ext cx="6805137" cy="1663418"/>
          </a:xfrm>
        </p:spPr>
        <p:txBody>
          <a:bodyPr>
            <a:normAutofit fontScale="90000"/>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MOD-130</a:t>
            </a:r>
            <a:br>
              <a:rPr lang="tr-TR" sz="4000" b="1" dirty="0" smtClean="0">
                <a:latin typeface="Plantagenet Cherokee"/>
              </a:rPr>
            </a:br>
            <a:r>
              <a:rPr lang="tr-TR" sz="2700" b="1" dirty="0" smtClean="0">
                <a:solidFill>
                  <a:schemeClr val="accent6">
                    <a:lumMod val="50000"/>
                  </a:schemeClr>
                </a:solidFill>
                <a:latin typeface="Plantagenet Cherokee" pitchFamily="18" charset="0"/>
              </a:rPr>
              <a:t>BALIKESİR –SUSURLUK- KARŞIYAKA</a:t>
            </a:r>
            <a:r>
              <a:rPr lang="tr-TR" sz="4000" dirty="0" smtClean="0">
                <a:solidFill>
                  <a:schemeClr val="accent6">
                    <a:lumMod val="50000"/>
                  </a:schemeClr>
                </a:solidFill>
                <a:latin typeface="Plantagenet Cherokee" pitchFamily="18" charset="0"/>
              </a:rPr>
              <a:t/>
            </a:r>
            <a:br>
              <a:rPr lang="tr-TR" sz="4000" dirty="0" smtClean="0">
                <a:solidFill>
                  <a:schemeClr val="accent6">
                    <a:lumMod val="50000"/>
                  </a:schemeClr>
                </a:solidFill>
                <a:latin typeface="Plantagenet Cherokee" pitchFamily="18" charset="0"/>
              </a:rPr>
            </a:br>
            <a:endParaRPr lang="tr-TR" sz="4000" b="1" dirty="0">
              <a:latin typeface="Plantagenet Cherokee"/>
            </a:endParaRPr>
          </a:p>
        </p:txBody>
      </p:sp>
      <p:pic>
        <p:nvPicPr>
          <p:cNvPr id="5" name="4 İçerik Yer Tutucusu" descr="WhatsApp Image 2022-01-22 at 13.55.53.jpeg"/>
          <p:cNvPicPr>
            <a:picLocks noGrp="1" noChangeAspect="1"/>
          </p:cNvPicPr>
          <p:nvPr>
            <p:ph idx="1"/>
          </p:nvPr>
        </p:nvPicPr>
        <p:blipFill>
          <a:blip r:embed="rId2" cstate="print"/>
          <a:stretch>
            <a:fillRect/>
          </a:stretch>
        </p:blipFill>
        <p:spPr>
          <a:xfrm>
            <a:off x="396255" y="5922764"/>
            <a:ext cx="6805613" cy="4217020"/>
          </a:xfrm>
        </p:spPr>
      </p:pic>
      <p:sp>
        <p:nvSpPr>
          <p:cNvPr id="4" name="3 Slayt Numarası Yer Tutucusu"/>
          <p:cNvSpPr>
            <a:spLocks noGrp="1"/>
          </p:cNvSpPr>
          <p:nvPr>
            <p:ph type="sldNum" sz="quarter" idx="12"/>
          </p:nvPr>
        </p:nvSpPr>
        <p:spPr/>
        <p:txBody>
          <a:bodyPr/>
          <a:lstStyle/>
          <a:p>
            <a:pPr algn="ctr"/>
            <a:fld id="{9CF2BFA3-F094-46FC-B009-899A038CADD4}" type="slidenum">
              <a:rPr lang="tr-TR" smtClean="0"/>
              <a:pPr algn="ctr"/>
              <a:t>35</a:t>
            </a:fld>
            <a:endParaRPr lang="tr-TR" dirty="0"/>
          </a:p>
        </p:txBody>
      </p:sp>
      <p:pic>
        <p:nvPicPr>
          <p:cNvPr id="6" name="5 Resim" descr="WhatsApp Image 2022-01-22 at 13.55.54.jpeg"/>
          <p:cNvPicPr>
            <a:picLocks noChangeAspect="1"/>
          </p:cNvPicPr>
          <p:nvPr/>
        </p:nvPicPr>
        <p:blipFill>
          <a:blip r:embed="rId3" cstate="print"/>
          <a:srcRect l="9449" r="31654"/>
          <a:stretch>
            <a:fillRect/>
          </a:stretch>
        </p:blipFill>
        <p:spPr>
          <a:xfrm>
            <a:off x="126237" y="2898428"/>
            <a:ext cx="3366362" cy="2952000"/>
          </a:xfrm>
          <a:prstGeom prst="rect">
            <a:avLst/>
          </a:prstGeom>
        </p:spPr>
      </p:pic>
      <p:pic>
        <p:nvPicPr>
          <p:cNvPr id="7" name="6 Resim" descr="WhatsApp Image 2022-01-22 at 13.55.53 (1).jpeg"/>
          <p:cNvPicPr>
            <a:picLocks noChangeAspect="1"/>
          </p:cNvPicPr>
          <p:nvPr/>
        </p:nvPicPr>
        <p:blipFill>
          <a:blip r:embed="rId4" cstate="print"/>
          <a:srcRect l="12756" t="1680" r="17008" b="13018"/>
          <a:stretch>
            <a:fillRect/>
          </a:stretch>
        </p:blipFill>
        <p:spPr>
          <a:xfrm>
            <a:off x="3564607" y="2898428"/>
            <a:ext cx="3883196" cy="2948068"/>
          </a:xfrm>
          <a:prstGeom prst="rect">
            <a:avLst/>
          </a:prstGeom>
        </p:spPr>
      </p:pic>
    </p:spTree>
  </p:cSld>
  <p:clrMapOvr>
    <a:masterClrMapping/>
  </p:clrMapOvr>
  <p:transition>
    <p:wheel spokes="8"/>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6255" y="954212"/>
            <a:ext cx="6805137" cy="1663418"/>
          </a:xfrm>
        </p:spPr>
        <p:txBody>
          <a:bodyPr>
            <a:normAutofit/>
          </a:bodyPr>
          <a:lstStyle/>
          <a:p>
            <a:pPr algn="ctr"/>
            <a:r>
              <a:rPr lang="tr-TR" sz="3600" b="1" dirty="0" smtClean="0">
                <a:latin typeface="Plantagenet Cherokee"/>
              </a:rPr>
              <a:t>PROJELERİMİZDEN</a:t>
            </a:r>
            <a:br>
              <a:rPr lang="tr-TR" sz="3600" b="1" dirty="0" smtClean="0">
                <a:latin typeface="Plantagenet Cherokee"/>
              </a:rPr>
            </a:br>
            <a:r>
              <a:rPr lang="tr-TR" sz="3600" b="1" dirty="0" smtClean="0">
                <a:latin typeface="Plantagenet Cherokee"/>
              </a:rPr>
              <a:t>MOD-131</a:t>
            </a:r>
            <a:r>
              <a:rPr lang="tr-TR" sz="6600" b="1" dirty="0" smtClean="0">
                <a:latin typeface="Plantagenet Cherokee"/>
              </a:rPr>
              <a:t/>
            </a:r>
            <a:br>
              <a:rPr lang="tr-TR" sz="6600" b="1" dirty="0" smtClean="0">
                <a:latin typeface="Plantagenet Cherokee"/>
              </a:rPr>
            </a:br>
            <a:r>
              <a:rPr lang="tr-TR" sz="2700" b="1" dirty="0" smtClean="0">
                <a:solidFill>
                  <a:schemeClr val="accent6">
                    <a:lumMod val="50000"/>
                  </a:schemeClr>
                </a:solidFill>
                <a:latin typeface="Plantagenet Cherokee" pitchFamily="18" charset="0"/>
              </a:rPr>
              <a:t>BALIKESİR-KARESİ-KÖSELER</a:t>
            </a:r>
            <a:endParaRPr lang="tr-TR" sz="2700" dirty="0"/>
          </a:p>
        </p:txBody>
      </p:sp>
      <p:pic>
        <p:nvPicPr>
          <p:cNvPr id="5" name="4 İçerik Yer Tutucusu" descr="1.jpg"/>
          <p:cNvPicPr>
            <a:picLocks noGrp="1" noChangeAspect="1"/>
          </p:cNvPicPr>
          <p:nvPr>
            <p:ph idx="1"/>
          </p:nvPr>
        </p:nvPicPr>
        <p:blipFill>
          <a:blip r:embed="rId2" cstate="print"/>
          <a:stretch>
            <a:fillRect/>
          </a:stretch>
        </p:blipFill>
        <p:spPr>
          <a:xfrm>
            <a:off x="180231" y="2538388"/>
            <a:ext cx="3463120" cy="2520280"/>
          </a:xfrm>
        </p:spPr>
      </p:pic>
      <p:sp>
        <p:nvSpPr>
          <p:cNvPr id="4" name="3 Slayt Numarası Yer Tutucusu"/>
          <p:cNvSpPr>
            <a:spLocks noGrp="1"/>
          </p:cNvSpPr>
          <p:nvPr>
            <p:ph type="sldNum" sz="quarter" idx="12"/>
          </p:nvPr>
        </p:nvSpPr>
        <p:spPr/>
        <p:txBody>
          <a:bodyPr/>
          <a:lstStyle/>
          <a:p>
            <a:fld id="{9CF2BFA3-F094-46FC-B009-899A038CADD4}" type="slidenum">
              <a:rPr lang="tr-TR" smtClean="0"/>
              <a:pPr/>
              <a:t>36</a:t>
            </a:fld>
            <a:endParaRPr lang="tr-TR" dirty="0"/>
          </a:p>
        </p:txBody>
      </p:sp>
      <p:pic>
        <p:nvPicPr>
          <p:cNvPr id="6" name="5 Resim" descr="2.jpg"/>
          <p:cNvPicPr>
            <a:picLocks noChangeAspect="1"/>
          </p:cNvPicPr>
          <p:nvPr/>
        </p:nvPicPr>
        <p:blipFill>
          <a:blip r:embed="rId3" cstate="print"/>
          <a:stretch>
            <a:fillRect/>
          </a:stretch>
        </p:blipFill>
        <p:spPr>
          <a:xfrm>
            <a:off x="3852639" y="2538388"/>
            <a:ext cx="3564608" cy="2520019"/>
          </a:xfrm>
          <a:prstGeom prst="rect">
            <a:avLst/>
          </a:prstGeom>
        </p:spPr>
      </p:pic>
      <p:pic>
        <p:nvPicPr>
          <p:cNvPr id="7" name="6 Resim" descr="66.jpg"/>
          <p:cNvPicPr>
            <a:picLocks noChangeAspect="1"/>
          </p:cNvPicPr>
          <p:nvPr/>
        </p:nvPicPr>
        <p:blipFill>
          <a:blip r:embed="rId4" cstate="print"/>
          <a:stretch>
            <a:fillRect/>
          </a:stretch>
        </p:blipFill>
        <p:spPr>
          <a:xfrm>
            <a:off x="324247" y="5346700"/>
            <a:ext cx="6948984" cy="4759903"/>
          </a:xfrm>
          <a:prstGeom prst="rect">
            <a:avLst/>
          </a:prstGeom>
        </p:spPr>
      </p:pic>
    </p:spTree>
  </p:cSld>
  <p:clrMapOvr>
    <a:masterClrMapping/>
  </p:clrMapOvr>
  <p:transition>
    <p:wheel spokes="8"/>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78063" y="1098229"/>
            <a:ext cx="6805137" cy="1872207"/>
          </a:xfrm>
        </p:spPr>
        <p:txBody>
          <a:bodyPr>
            <a:normAutofit fontScale="90000"/>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MOD-132</a:t>
            </a:r>
            <a:r>
              <a:rPr lang="tr-TR" sz="3600" b="1" dirty="0" smtClean="0">
                <a:latin typeface="Plantagenet Cherokee"/>
              </a:rPr>
              <a:t/>
            </a:r>
            <a:br>
              <a:rPr lang="tr-TR" sz="3600" b="1" dirty="0" smtClean="0">
                <a:latin typeface="Plantagenet Cherokee"/>
              </a:rPr>
            </a:br>
            <a:r>
              <a:rPr lang="tr-TR" sz="3100" b="1" dirty="0" smtClean="0">
                <a:solidFill>
                  <a:schemeClr val="accent6">
                    <a:lumMod val="50000"/>
                  </a:schemeClr>
                </a:solidFill>
                <a:latin typeface="Plantagenet Cherokee" pitchFamily="18" charset="0"/>
              </a:rPr>
              <a:t>BALIKESİR-SUSURLUK-ILICABOĞAZI</a:t>
            </a:r>
            <a:endParaRPr lang="tr-TR" sz="3100" dirty="0"/>
          </a:p>
        </p:txBody>
      </p:sp>
      <p:pic>
        <p:nvPicPr>
          <p:cNvPr id="5" name="4 İçerik Yer Tutucusu" descr="WhatsApp Image 2022-02-19 at 16.23.30.jpeg"/>
          <p:cNvPicPr>
            <a:picLocks noGrp="1" noChangeAspect="1"/>
          </p:cNvPicPr>
          <p:nvPr>
            <p:ph idx="1"/>
          </p:nvPr>
        </p:nvPicPr>
        <p:blipFill>
          <a:blip r:embed="rId2" cstate="print"/>
          <a:stretch>
            <a:fillRect/>
          </a:stretch>
        </p:blipFill>
        <p:spPr>
          <a:xfrm>
            <a:off x="396255" y="2970436"/>
            <a:ext cx="3240360" cy="2162096"/>
          </a:xfrm>
        </p:spPr>
      </p:pic>
      <p:sp>
        <p:nvSpPr>
          <p:cNvPr id="4" name="3 Slayt Numarası Yer Tutucusu"/>
          <p:cNvSpPr>
            <a:spLocks noGrp="1"/>
          </p:cNvSpPr>
          <p:nvPr>
            <p:ph type="sldNum" sz="quarter" idx="12"/>
          </p:nvPr>
        </p:nvSpPr>
        <p:spPr/>
        <p:txBody>
          <a:bodyPr/>
          <a:lstStyle/>
          <a:p>
            <a:fld id="{9CF2BFA3-F094-46FC-B009-899A038CADD4}" type="slidenum">
              <a:rPr lang="tr-TR" smtClean="0"/>
              <a:pPr/>
              <a:t>37</a:t>
            </a:fld>
            <a:endParaRPr lang="tr-TR" dirty="0"/>
          </a:p>
        </p:txBody>
      </p:sp>
      <p:pic>
        <p:nvPicPr>
          <p:cNvPr id="6" name="5 Resim" descr="WhatsApp Image 2022-02-19 at 16.23.31 (2).jpeg"/>
          <p:cNvPicPr>
            <a:picLocks noChangeAspect="1"/>
          </p:cNvPicPr>
          <p:nvPr/>
        </p:nvPicPr>
        <p:blipFill>
          <a:blip r:embed="rId3" cstate="print"/>
          <a:stretch>
            <a:fillRect/>
          </a:stretch>
        </p:blipFill>
        <p:spPr>
          <a:xfrm>
            <a:off x="3780631" y="2970436"/>
            <a:ext cx="3528392" cy="2160240"/>
          </a:xfrm>
          <a:prstGeom prst="rect">
            <a:avLst/>
          </a:prstGeom>
        </p:spPr>
      </p:pic>
      <p:pic>
        <p:nvPicPr>
          <p:cNvPr id="7" name="6 Resim" descr="WhatsApp Image 2022-02-19 at 16.23.32 (1).jpeg"/>
          <p:cNvPicPr>
            <a:picLocks noChangeAspect="1"/>
          </p:cNvPicPr>
          <p:nvPr/>
        </p:nvPicPr>
        <p:blipFill>
          <a:blip r:embed="rId4" cstate="print"/>
          <a:stretch>
            <a:fillRect/>
          </a:stretch>
        </p:blipFill>
        <p:spPr>
          <a:xfrm>
            <a:off x="396255" y="5490716"/>
            <a:ext cx="6912768" cy="4042324"/>
          </a:xfrm>
          <a:prstGeom prst="rect">
            <a:avLst/>
          </a:prstGeom>
        </p:spPr>
      </p:pic>
    </p:spTree>
  </p:cSld>
  <p:clrMapOvr>
    <a:masterClrMapping/>
  </p:clrMapOvr>
  <p:transition>
    <p:wheel spokes="8"/>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78063" y="1098229"/>
            <a:ext cx="6805137" cy="1944216"/>
          </a:xfrm>
        </p:spPr>
        <p:txBody>
          <a:bodyPr>
            <a:normAutofit/>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MOD-133</a:t>
            </a:r>
            <a:r>
              <a:rPr lang="tr-TR" sz="5400" b="1" dirty="0" smtClean="0">
                <a:latin typeface="Plantagenet Cherokee"/>
              </a:rPr>
              <a:t/>
            </a:r>
            <a:br>
              <a:rPr lang="tr-TR" sz="5400" b="1" dirty="0" smtClean="0">
                <a:latin typeface="Plantagenet Cherokee"/>
              </a:rPr>
            </a:br>
            <a:r>
              <a:rPr lang="tr-TR" sz="3000" b="1" dirty="0" smtClean="0">
                <a:solidFill>
                  <a:schemeClr val="accent6">
                    <a:lumMod val="50000"/>
                  </a:schemeClr>
                </a:solidFill>
                <a:latin typeface="Plantagenet Cherokee" pitchFamily="18" charset="0"/>
              </a:rPr>
              <a:t>BALIKESİR-SUSURLUK-KEPEKLER</a:t>
            </a:r>
            <a:endParaRPr lang="tr-TR" sz="3000" dirty="0"/>
          </a:p>
        </p:txBody>
      </p:sp>
      <p:pic>
        <p:nvPicPr>
          <p:cNvPr id="5" name="4 İçerik Yer Tutucusu" descr="WhatsApp Image 2022-02-25 at 10.43.21.jpeg"/>
          <p:cNvPicPr>
            <a:picLocks noGrp="1" noChangeAspect="1"/>
          </p:cNvPicPr>
          <p:nvPr>
            <p:ph idx="1"/>
          </p:nvPr>
        </p:nvPicPr>
        <p:blipFill>
          <a:blip r:embed="rId2" cstate="print"/>
          <a:stretch>
            <a:fillRect/>
          </a:stretch>
        </p:blipFill>
        <p:spPr>
          <a:xfrm>
            <a:off x="108223" y="3114452"/>
            <a:ext cx="3600399" cy="2232248"/>
          </a:xfrm>
        </p:spPr>
      </p:pic>
      <p:sp>
        <p:nvSpPr>
          <p:cNvPr id="4" name="3 Slayt Numarası Yer Tutucusu"/>
          <p:cNvSpPr>
            <a:spLocks noGrp="1"/>
          </p:cNvSpPr>
          <p:nvPr>
            <p:ph type="sldNum" sz="quarter" idx="12"/>
          </p:nvPr>
        </p:nvSpPr>
        <p:spPr/>
        <p:txBody>
          <a:bodyPr/>
          <a:lstStyle/>
          <a:p>
            <a:fld id="{9CF2BFA3-F094-46FC-B009-899A038CADD4}" type="slidenum">
              <a:rPr lang="tr-TR" smtClean="0"/>
              <a:pPr/>
              <a:t>38</a:t>
            </a:fld>
            <a:endParaRPr lang="tr-TR" dirty="0"/>
          </a:p>
        </p:txBody>
      </p:sp>
      <p:pic>
        <p:nvPicPr>
          <p:cNvPr id="6" name="5 Resim" descr="WhatsApp Image 2022-02-25 at 10.43.22 (2).jpeg"/>
          <p:cNvPicPr>
            <a:picLocks noChangeAspect="1"/>
          </p:cNvPicPr>
          <p:nvPr/>
        </p:nvPicPr>
        <p:blipFill>
          <a:blip r:embed="rId3" cstate="print"/>
          <a:stretch>
            <a:fillRect/>
          </a:stretch>
        </p:blipFill>
        <p:spPr>
          <a:xfrm>
            <a:off x="3780631" y="3114452"/>
            <a:ext cx="3636616" cy="2232248"/>
          </a:xfrm>
          <a:prstGeom prst="rect">
            <a:avLst/>
          </a:prstGeom>
        </p:spPr>
      </p:pic>
      <p:pic>
        <p:nvPicPr>
          <p:cNvPr id="7" name="6 Resim" descr="WhatsApp Image 2022-02-25 at 10.43.24 (3).jpeg"/>
          <p:cNvPicPr>
            <a:picLocks noChangeAspect="1"/>
          </p:cNvPicPr>
          <p:nvPr/>
        </p:nvPicPr>
        <p:blipFill>
          <a:blip r:embed="rId4" cstate="print"/>
          <a:stretch>
            <a:fillRect/>
          </a:stretch>
        </p:blipFill>
        <p:spPr>
          <a:xfrm>
            <a:off x="180231" y="5850756"/>
            <a:ext cx="7272808" cy="4253210"/>
          </a:xfrm>
          <a:prstGeom prst="rect">
            <a:avLst/>
          </a:prstGeom>
        </p:spPr>
      </p:pic>
    </p:spTree>
  </p:cSld>
  <p:clrMapOvr>
    <a:masterClrMapping/>
  </p:clrMapOvr>
  <p:transition>
    <p:wheel spokes="8"/>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78063" y="882205"/>
            <a:ext cx="6805137" cy="1944216"/>
          </a:xfrm>
        </p:spPr>
        <p:txBody>
          <a:bodyPr>
            <a:normAutofit/>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MOD-134</a:t>
            </a:r>
            <a:r>
              <a:rPr lang="tr-TR" sz="8000" b="1" dirty="0" smtClean="0">
                <a:latin typeface="Plantagenet Cherokee"/>
              </a:rPr>
              <a:t/>
            </a:r>
            <a:br>
              <a:rPr lang="tr-TR" sz="8000" b="1" dirty="0" smtClean="0">
                <a:latin typeface="Plantagenet Cherokee"/>
              </a:rPr>
            </a:br>
            <a:r>
              <a:rPr lang="tr-TR" sz="3100" b="1" dirty="0" smtClean="0">
                <a:solidFill>
                  <a:schemeClr val="accent6">
                    <a:lumMod val="50000"/>
                  </a:schemeClr>
                </a:solidFill>
                <a:latin typeface="Plantagenet Cherokee" pitchFamily="18" charset="0"/>
              </a:rPr>
              <a:t>BALIKESİR-BURHANİYE-GÖMEÇ</a:t>
            </a:r>
            <a:endParaRPr lang="tr-TR" sz="3100" dirty="0"/>
          </a:p>
        </p:txBody>
      </p:sp>
      <p:pic>
        <p:nvPicPr>
          <p:cNvPr id="5" name="4 İçerik Yer Tutucusu" descr="WhatsApp Image 2022-02-20 at 14.24.52 (1).jpeg"/>
          <p:cNvPicPr>
            <a:picLocks noGrp="1" noChangeAspect="1"/>
          </p:cNvPicPr>
          <p:nvPr>
            <p:ph idx="1"/>
          </p:nvPr>
        </p:nvPicPr>
        <p:blipFill>
          <a:blip r:embed="rId2" cstate="print"/>
          <a:stretch>
            <a:fillRect/>
          </a:stretch>
        </p:blipFill>
        <p:spPr>
          <a:xfrm>
            <a:off x="324247" y="3042444"/>
            <a:ext cx="3530947" cy="2495938"/>
          </a:xfrm>
        </p:spPr>
      </p:pic>
      <p:sp>
        <p:nvSpPr>
          <p:cNvPr id="4" name="3 Slayt Numarası Yer Tutucusu"/>
          <p:cNvSpPr>
            <a:spLocks noGrp="1"/>
          </p:cNvSpPr>
          <p:nvPr>
            <p:ph type="sldNum" sz="quarter" idx="12"/>
          </p:nvPr>
        </p:nvSpPr>
        <p:spPr/>
        <p:txBody>
          <a:bodyPr/>
          <a:lstStyle/>
          <a:p>
            <a:fld id="{9CF2BFA3-F094-46FC-B009-899A038CADD4}" type="slidenum">
              <a:rPr lang="tr-TR" smtClean="0"/>
              <a:pPr/>
              <a:t>39</a:t>
            </a:fld>
            <a:endParaRPr lang="tr-TR" dirty="0"/>
          </a:p>
        </p:txBody>
      </p:sp>
      <p:pic>
        <p:nvPicPr>
          <p:cNvPr id="6" name="5 Resim" descr="WhatsApp Image 2022-02-20 at 14.24.52.jpeg"/>
          <p:cNvPicPr>
            <a:picLocks noChangeAspect="1"/>
          </p:cNvPicPr>
          <p:nvPr/>
        </p:nvPicPr>
        <p:blipFill>
          <a:blip r:embed="rId3" cstate="print"/>
          <a:stretch>
            <a:fillRect/>
          </a:stretch>
        </p:blipFill>
        <p:spPr>
          <a:xfrm>
            <a:off x="3996655" y="3042444"/>
            <a:ext cx="3384376" cy="2519732"/>
          </a:xfrm>
          <a:prstGeom prst="rect">
            <a:avLst/>
          </a:prstGeom>
        </p:spPr>
      </p:pic>
      <p:pic>
        <p:nvPicPr>
          <p:cNvPr id="7" name="6 Resim" descr="WhatsApp Image 2022-02-20 at 14.24.53 (2).jpeg"/>
          <p:cNvPicPr>
            <a:picLocks noChangeAspect="1"/>
          </p:cNvPicPr>
          <p:nvPr/>
        </p:nvPicPr>
        <p:blipFill>
          <a:blip r:embed="rId4" cstate="print"/>
          <a:stretch>
            <a:fillRect/>
          </a:stretch>
        </p:blipFill>
        <p:spPr>
          <a:xfrm>
            <a:off x="324247" y="5634732"/>
            <a:ext cx="7056784" cy="4392488"/>
          </a:xfrm>
          <a:prstGeom prst="rect">
            <a:avLst/>
          </a:prstGeom>
        </p:spPr>
      </p:pic>
    </p:spTree>
  </p:cSld>
  <p:clrMapOvr>
    <a:masterClrMapping/>
  </p:clrMapOvr>
  <p:transition>
    <p:wheel spokes="8"/>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15029" y="2004989"/>
            <a:ext cx="6616151" cy="8521325"/>
          </a:xfrm>
        </p:spPr>
        <p:txBody>
          <a:bodyPr>
            <a:normAutofit lnSpcReduction="10000"/>
          </a:bodyPr>
          <a:lstStyle/>
          <a:p>
            <a:pPr algn="ctr">
              <a:buClr>
                <a:schemeClr val="accent6">
                  <a:lumMod val="50000"/>
                </a:schemeClr>
              </a:buClr>
              <a:buSzPct val="100000"/>
              <a:buFont typeface="Wingdings" pitchFamily="2" charset="2"/>
              <a:buChar char="§"/>
            </a:pPr>
            <a:r>
              <a:rPr lang="tr-TR" sz="2000" b="1" dirty="0">
                <a:solidFill>
                  <a:schemeClr val="accent6">
                    <a:lumMod val="50000"/>
                  </a:schemeClr>
                </a:solidFill>
                <a:latin typeface="Nyala" pitchFamily="2" charset="0"/>
              </a:rPr>
              <a:t>MOOM MİMARLIK’</a:t>
            </a:r>
            <a:r>
              <a:rPr lang="tr-TR" sz="2000" dirty="0">
                <a:latin typeface="Nyala" pitchFamily="2" charset="0"/>
              </a:rPr>
              <a:t>IN</a:t>
            </a:r>
            <a:r>
              <a:rPr lang="tr-TR" sz="2000" b="1" dirty="0">
                <a:solidFill>
                  <a:schemeClr val="accent6">
                    <a:lumMod val="50000"/>
                  </a:schemeClr>
                </a:solidFill>
                <a:latin typeface="Nyala" pitchFamily="2" charset="0"/>
              </a:rPr>
              <a:t> </a:t>
            </a:r>
            <a:r>
              <a:rPr lang="tr-TR" sz="2000" dirty="0">
                <a:latin typeface="Nyala" pitchFamily="2" charset="0"/>
              </a:rPr>
              <a:t>BİRİNCİ HEDEFİ </a:t>
            </a:r>
            <a:r>
              <a:rPr lang="tr-TR" sz="2000" dirty="0" smtClean="0">
                <a:latin typeface="Nyala" pitchFamily="2" charset="0"/>
              </a:rPr>
              <a:t>TÜM TÜRKİYE’DE YENİLİKÇİ</a:t>
            </a:r>
            <a:r>
              <a:rPr lang="tr-TR" sz="2000" dirty="0">
                <a:latin typeface="Nyala" pitchFamily="2" charset="0"/>
              </a:rPr>
              <a:t>, AKILCI, İLKELİ, ŞEFFAF, GÜVENİLİR, EKONOMİK KONUTLAR, FABRİKALAR TASARLAYARAK </a:t>
            </a:r>
            <a:r>
              <a:rPr lang="tr-TR" sz="2000" dirty="0" smtClean="0">
                <a:latin typeface="Nyala" pitchFamily="2" charset="0"/>
              </a:rPr>
              <a:t>VEYA </a:t>
            </a:r>
            <a:r>
              <a:rPr lang="tr-TR" sz="2000" dirty="0">
                <a:latin typeface="Nyala" pitchFamily="2" charset="0"/>
              </a:rPr>
              <a:t>ÜRETEREK YATIRIM YAPACAK OLAN BÜTÜN MÜŞTERİMİZLE HER ZAMAN DOST KALMAK.</a:t>
            </a:r>
          </a:p>
          <a:p>
            <a:pPr algn="just">
              <a:buClr>
                <a:schemeClr val="accent6">
                  <a:lumMod val="50000"/>
                </a:schemeClr>
              </a:buClr>
              <a:buSzPct val="100000"/>
              <a:buFont typeface="Wingdings" pitchFamily="2" charset="2"/>
              <a:buChar char="§"/>
            </a:pPr>
            <a:endParaRPr lang="tr-TR" sz="2000" dirty="0">
              <a:latin typeface="Nyala" pitchFamily="2" charset="0"/>
            </a:endParaRPr>
          </a:p>
          <a:p>
            <a:pPr algn="ctr">
              <a:buClr>
                <a:schemeClr val="accent6">
                  <a:lumMod val="50000"/>
                </a:schemeClr>
              </a:buClr>
              <a:buSzPct val="100000"/>
              <a:buFont typeface="Wingdings" pitchFamily="2" charset="2"/>
              <a:buChar char="§"/>
            </a:pPr>
            <a:r>
              <a:rPr lang="tr-TR" sz="2000" dirty="0">
                <a:latin typeface="Nyala" pitchFamily="2" charset="0"/>
              </a:rPr>
              <a:t>İŞİNİ YAPTIĞIMIZ,İŞ YAPTIRDIĞIMIZ VE İŞBİRLİĞİ YAPTIĞIMIZ ŞAHIS VE FİRMALAR KARŞISINDA GÜVENİLİRLİĞİMİZİ KORUYARAK BÜYÜMEK.</a:t>
            </a:r>
          </a:p>
          <a:p>
            <a:pPr algn="just">
              <a:buClr>
                <a:schemeClr val="accent6">
                  <a:lumMod val="50000"/>
                </a:schemeClr>
              </a:buClr>
              <a:buSzPct val="100000"/>
              <a:buFont typeface="Wingdings" pitchFamily="2" charset="2"/>
              <a:buChar char="§"/>
            </a:pPr>
            <a:endParaRPr lang="tr-TR" sz="2000" dirty="0">
              <a:latin typeface="Nyala" pitchFamily="2" charset="0"/>
            </a:endParaRPr>
          </a:p>
          <a:p>
            <a:pPr algn="ctr">
              <a:buClr>
                <a:schemeClr val="accent6">
                  <a:lumMod val="50000"/>
                </a:schemeClr>
              </a:buClr>
              <a:buSzPct val="100000"/>
              <a:buFont typeface="Wingdings" pitchFamily="2" charset="2"/>
              <a:buChar char="§"/>
            </a:pPr>
            <a:r>
              <a:rPr lang="tr-TR" sz="2000" dirty="0">
                <a:latin typeface="Nyala" pitchFamily="2" charset="0"/>
              </a:rPr>
              <a:t>TAAHHÜTTE BULUNDUĞUMUZ İŞLERİ ZAMANINDA VE KALİTE STANDARTLARINA UYGUN TAMAMLAYARAK SEKTÖRDE SAYGIN BİR YER EDİNMEK.</a:t>
            </a:r>
          </a:p>
          <a:p>
            <a:pPr algn="just">
              <a:buClr>
                <a:schemeClr val="accent6">
                  <a:lumMod val="50000"/>
                </a:schemeClr>
              </a:buClr>
              <a:buSzPct val="100000"/>
              <a:buFont typeface="Wingdings" pitchFamily="2" charset="2"/>
              <a:buChar char="§"/>
            </a:pPr>
            <a:endParaRPr lang="tr-TR" sz="2000" dirty="0">
              <a:latin typeface="Nyala" pitchFamily="2" charset="0"/>
            </a:endParaRPr>
          </a:p>
          <a:p>
            <a:pPr algn="ctr">
              <a:buClr>
                <a:schemeClr val="accent6">
                  <a:lumMod val="50000"/>
                </a:schemeClr>
              </a:buClr>
              <a:buSzPct val="100000"/>
              <a:buFont typeface="Wingdings" pitchFamily="2" charset="2"/>
              <a:buChar char="§"/>
            </a:pPr>
            <a:r>
              <a:rPr lang="tr-TR" sz="2000" dirty="0">
                <a:latin typeface="Nyala" pitchFamily="2" charset="0"/>
              </a:rPr>
              <a:t>DÜRÜST VE İLKELİ HİZMET ANLAYIŞI İLE OLUŞAN DENEYİMİNİ KONUSUNDA UZMAN PERSONELİNİN BİRİKİMLERİ İLE BİRLEŞTİREREK VERECEĞİ HİZMETİN KALİTESİNİ YÜKSELTMEK OLARAK BENİMSEMİŞTİR.</a:t>
            </a:r>
          </a:p>
          <a:p>
            <a:pPr algn="just">
              <a:buClr>
                <a:schemeClr val="accent6">
                  <a:lumMod val="50000"/>
                </a:schemeClr>
              </a:buClr>
              <a:buSzPct val="100000"/>
              <a:buFont typeface="Wingdings" pitchFamily="2" charset="2"/>
              <a:buChar char="§"/>
            </a:pPr>
            <a:endParaRPr lang="tr-TR" sz="2000" dirty="0">
              <a:latin typeface="Nyala" pitchFamily="2" charset="0"/>
            </a:endParaRPr>
          </a:p>
          <a:p>
            <a:pPr algn="ctr">
              <a:buClr>
                <a:schemeClr val="accent6">
                  <a:lumMod val="50000"/>
                </a:schemeClr>
              </a:buClr>
              <a:buSzPct val="100000"/>
              <a:buFont typeface="Wingdings" pitchFamily="2" charset="2"/>
              <a:buChar char="§"/>
            </a:pPr>
            <a:r>
              <a:rPr lang="tr-TR" sz="2000" dirty="0">
                <a:latin typeface="Nyala" pitchFamily="2" charset="0"/>
              </a:rPr>
              <a:t>BU ÇERÇEVEDE DÜRÜST,İLKELİ VE GÜVENİLİR OLMAK ŞEKLİNDE ÖZETLENEBİLECEK ÇALIŞMA PRENSİBİ İLE FİRMAMIZ SEKTÖRÜNDE KALICI,KALİTELİ VE İYİ TASARLANMIŞ ÇÖZÜMLER ÜRETMEYİ ÇABASININ ÇIKIŞ NOKTASI OLARAK </a:t>
            </a:r>
            <a:r>
              <a:rPr lang="tr-TR" sz="2100" dirty="0">
                <a:latin typeface="Nyala" pitchFamily="2" charset="0"/>
              </a:rPr>
              <a:t>KABUL ETMİŞTİR.</a:t>
            </a:r>
          </a:p>
          <a:p>
            <a:endParaRPr lang="tr-TR" dirty="0"/>
          </a:p>
        </p:txBody>
      </p:sp>
      <p:sp>
        <p:nvSpPr>
          <p:cNvPr id="6" name="5 Dikdörtgen"/>
          <p:cNvSpPr/>
          <p:nvPr/>
        </p:nvSpPr>
        <p:spPr>
          <a:xfrm>
            <a:off x="0" y="1169562"/>
            <a:ext cx="7561263" cy="813211"/>
          </a:xfrm>
          <a:prstGeom prst="rect">
            <a:avLst/>
          </a:prstGeom>
        </p:spPr>
        <p:txBody>
          <a:bodyPr wrap="square" lIns="104306" tIns="52153" rIns="104306" bIns="52153">
            <a:spAutoFit/>
          </a:bodyPr>
          <a:lstStyle/>
          <a:p>
            <a:pPr algn="ctr"/>
            <a:r>
              <a:rPr lang="tr-TR" sz="4600" b="1" dirty="0">
                <a:solidFill>
                  <a:schemeClr val="accent6">
                    <a:lumMod val="50000"/>
                  </a:schemeClr>
                </a:solidFill>
                <a:latin typeface="Plantagenet Cherokee" pitchFamily="18" charset="0"/>
              </a:rPr>
              <a:t>VİZYONUMUZ</a:t>
            </a:r>
            <a:endParaRPr lang="tr-TR" sz="4600" dirty="0">
              <a:solidFill>
                <a:schemeClr val="accent6">
                  <a:lumMod val="50000"/>
                </a:schemeClr>
              </a:solidFill>
              <a:latin typeface="Plantagenet Cherokee" pitchFamily="18" charset="0"/>
            </a:endParaRPr>
          </a:p>
        </p:txBody>
      </p:sp>
      <p:sp>
        <p:nvSpPr>
          <p:cNvPr id="8" name="7 Slayt Numarası Yer Tutucusu"/>
          <p:cNvSpPr>
            <a:spLocks noGrp="1"/>
          </p:cNvSpPr>
          <p:nvPr>
            <p:ph type="sldNum" sz="quarter" idx="12"/>
          </p:nvPr>
        </p:nvSpPr>
        <p:spPr/>
        <p:txBody>
          <a:bodyPr/>
          <a:lstStyle/>
          <a:p>
            <a:fld id="{9CF2BFA3-F094-46FC-B009-899A038CADD4}" type="slidenum">
              <a:rPr lang="tr-TR" smtClean="0"/>
              <a:pPr/>
              <a:t>4</a:t>
            </a:fld>
            <a:endParaRPr lang="tr-TR" dirty="0"/>
          </a:p>
        </p:txBody>
      </p:sp>
    </p:spTree>
  </p:cSld>
  <p:clrMapOvr>
    <a:masterClrMapping/>
  </p:clrMapOvr>
  <p:transition>
    <p:wheel spokes="8"/>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78063" y="1026221"/>
            <a:ext cx="6805137" cy="1944215"/>
          </a:xfrm>
        </p:spPr>
        <p:txBody>
          <a:bodyPr>
            <a:normAutofit fontScale="90000"/>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MOD-135</a:t>
            </a:r>
            <a:r>
              <a:rPr lang="tr-TR" sz="9600" b="1" dirty="0" smtClean="0">
                <a:latin typeface="Plantagenet Cherokee"/>
              </a:rPr>
              <a:t/>
            </a:r>
            <a:br>
              <a:rPr lang="tr-TR" sz="9600" b="1" dirty="0" smtClean="0">
                <a:latin typeface="Plantagenet Cherokee"/>
              </a:rPr>
            </a:br>
            <a:r>
              <a:rPr lang="tr-TR" sz="3100" b="1" dirty="0" smtClean="0">
                <a:solidFill>
                  <a:schemeClr val="accent6">
                    <a:lumMod val="50000"/>
                  </a:schemeClr>
                </a:solidFill>
                <a:latin typeface="Plantagenet Cherokee" pitchFamily="18" charset="0"/>
              </a:rPr>
              <a:t>BALIKESİR-SUSURLUK-KEPEKLER</a:t>
            </a:r>
            <a:endParaRPr lang="tr-TR" sz="3100" dirty="0"/>
          </a:p>
        </p:txBody>
      </p:sp>
      <p:pic>
        <p:nvPicPr>
          <p:cNvPr id="5" name="4 İçerik Yer Tutucusu" descr="WhatsApp Image 2022-03-04 at 18.03.43.jpeg"/>
          <p:cNvPicPr>
            <a:picLocks noGrp="1" noChangeAspect="1"/>
          </p:cNvPicPr>
          <p:nvPr>
            <p:ph idx="1"/>
          </p:nvPr>
        </p:nvPicPr>
        <p:blipFill>
          <a:blip r:embed="rId2" cstate="print"/>
          <a:stretch>
            <a:fillRect/>
          </a:stretch>
        </p:blipFill>
        <p:spPr>
          <a:xfrm>
            <a:off x="108223" y="2898428"/>
            <a:ext cx="3456384" cy="2376264"/>
          </a:xfrm>
        </p:spPr>
      </p:pic>
      <p:sp>
        <p:nvSpPr>
          <p:cNvPr id="4" name="3 Slayt Numarası Yer Tutucusu"/>
          <p:cNvSpPr>
            <a:spLocks noGrp="1"/>
          </p:cNvSpPr>
          <p:nvPr>
            <p:ph type="sldNum" sz="quarter" idx="12"/>
          </p:nvPr>
        </p:nvSpPr>
        <p:spPr/>
        <p:txBody>
          <a:bodyPr/>
          <a:lstStyle/>
          <a:p>
            <a:fld id="{9CF2BFA3-F094-46FC-B009-899A038CADD4}" type="slidenum">
              <a:rPr lang="tr-TR" smtClean="0"/>
              <a:pPr/>
              <a:t>40</a:t>
            </a:fld>
            <a:endParaRPr lang="tr-TR" dirty="0"/>
          </a:p>
        </p:txBody>
      </p:sp>
      <p:pic>
        <p:nvPicPr>
          <p:cNvPr id="6" name="5 Resim" descr="WhatsApp Image 2022-03-04 at 18.03.49.jpeg"/>
          <p:cNvPicPr>
            <a:picLocks noChangeAspect="1"/>
          </p:cNvPicPr>
          <p:nvPr/>
        </p:nvPicPr>
        <p:blipFill>
          <a:blip r:embed="rId3" cstate="print"/>
          <a:stretch>
            <a:fillRect/>
          </a:stretch>
        </p:blipFill>
        <p:spPr>
          <a:xfrm>
            <a:off x="3636615" y="2898429"/>
            <a:ext cx="3816424" cy="2376263"/>
          </a:xfrm>
          <a:prstGeom prst="rect">
            <a:avLst/>
          </a:prstGeom>
        </p:spPr>
      </p:pic>
      <p:pic>
        <p:nvPicPr>
          <p:cNvPr id="7" name="6 Resim" descr="WhatsApp Image 2022-03-04 at 18.03.48 (2).jpeg"/>
          <p:cNvPicPr>
            <a:picLocks noChangeAspect="1"/>
          </p:cNvPicPr>
          <p:nvPr/>
        </p:nvPicPr>
        <p:blipFill>
          <a:blip r:embed="rId4" cstate="print"/>
          <a:stretch>
            <a:fillRect/>
          </a:stretch>
        </p:blipFill>
        <p:spPr>
          <a:xfrm>
            <a:off x="180231" y="5562724"/>
            <a:ext cx="7272808" cy="4253210"/>
          </a:xfrm>
          <a:prstGeom prst="rect">
            <a:avLst/>
          </a:prstGeom>
        </p:spPr>
      </p:pic>
    </p:spTree>
  </p:cSld>
  <p:clrMapOvr>
    <a:masterClrMapping/>
  </p:clrMapOvr>
  <p:transition>
    <p:wheel spokes="8"/>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78063" y="1170237"/>
            <a:ext cx="6805137" cy="1872208"/>
          </a:xfrm>
        </p:spPr>
        <p:txBody>
          <a:bodyPr>
            <a:normAutofit fontScale="90000"/>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MOD-137</a:t>
            </a:r>
            <a:r>
              <a:rPr lang="tr-TR" sz="14200" b="1" dirty="0" smtClean="0">
                <a:latin typeface="Plantagenet Cherokee"/>
              </a:rPr>
              <a:t/>
            </a:r>
            <a:br>
              <a:rPr lang="tr-TR" sz="14200" b="1" dirty="0" smtClean="0">
                <a:latin typeface="Plantagenet Cherokee"/>
              </a:rPr>
            </a:br>
            <a:r>
              <a:rPr lang="tr-TR" sz="3100" b="1" dirty="0" smtClean="0">
                <a:solidFill>
                  <a:schemeClr val="accent6">
                    <a:lumMod val="50000"/>
                  </a:schemeClr>
                </a:solidFill>
                <a:latin typeface="Plantagenet Cherokee" pitchFamily="18" charset="0"/>
              </a:rPr>
              <a:t>BALIKESİR-BURHANİYE-PELİTKÖY</a:t>
            </a:r>
            <a:endParaRPr lang="tr-TR" sz="3100" dirty="0"/>
          </a:p>
        </p:txBody>
      </p:sp>
      <p:pic>
        <p:nvPicPr>
          <p:cNvPr id="5" name="4 İçerik Yer Tutucusu" descr="WhatsApp Image 2022-03-28 at 17.55.34.jpeg"/>
          <p:cNvPicPr>
            <a:picLocks noGrp="1" noChangeAspect="1"/>
          </p:cNvPicPr>
          <p:nvPr>
            <p:ph idx="1"/>
          </p:nvPr>
        </p:nvPicPr>
        <p:blipFill>
          <a:blip r:embed="rId2" cstate="print"/>
          <a:stretch>
            <a:fillRect/>
          </a:stretch>
        </p:blipFill>
        <p:spPr>
          <a:xfrm>
            <a:off x="108223" y="3042444"/>
            <a:ext cx="3672408" cy="2232248"/>
          </a:xfrm>
        </p:spPr>
      </p:pic>
      <p:sp>
        <p:nvSpPr>
          <p:cNvPr id="4" name="3 Slayt Numarası Yer Tutucusu"/>
          <p:cNvSpPr>
            <a:spLocks noGrp="1"/>
          </p:cNvSpPr>
          <p:nvPr>
            <p:ph type="sldNum" sz="quarter" idx="12"/>
          </p:nvPr>
        </p:nvSpPr>
        <p:spPr/>
        <p:txBody>
          <a:bodyPr/>
          <a:lstStyle/>
          <a:p>
            <a:fld id="{9CF2BFA3-F094-46FC-B009-899A038CADD4}" type="slidenum">
              <a:rPr lang="tr-TR" smtClean="0"/>
              <a:pPr/>
              <a:t>41</a:t>
            </a:fld>
            <a:endParaRPr lang="tr-TR" dirty="0"/>
          </a:p>
        </p:txBody>
      </p:sp>
      <p:pic>
        <p:nvPicPr>
          <p:cNvPr id="6" name="5 Resim" descr="WhatsApp Image 2022-03-28 at 17.55.36 (1).jpeg"/>
          <p:cNvPicPr>
            <a:picLocks noChangeAspect="1"/>
          </p:cNvPicPr>
          <p:nvPr/>
        </p:nvPicPr>
        <p:blipFill>
          <a:blip r:embed="rId3" cstate="print"/>
          <a:stretch>
            <a:fillRect/>
          </a:stretch>
        </p:blipFill>
        <p:spPr>
          <a:xfrm>
            <a:off x="3852639" y="3042445"/>
            <a:ext cx="3600400" cy="2232248"/>
          </a:xfrm>
          <a:prstGeom prst="rect">
            <a:avLst/>
          </a:prstGeom>
        </p:spPr>
      </p:pic>
      <p:pic>
        <p:nvPicPr>
          <p:cNvPr id="7" name="6 Resim" descr="WhatsApp Image 2022-03-28 at 17.55.36.jpeg"/>
          <p:cNvPicPr>
            <a:picLocks noChangeAspect="1"/>
          </p:cNvPicPr>
          <p:nvPr/>
        </p:nvPicPr>
        <p:blipFill>
          <a:blip r:embed="rId4" cstate="print"/>
          <a:stretch>
            <a:fillRect/>
          </a:stretch>
        </p:blipFill>
        <p:spPr>
          <a:xfrm>
            <a:off x="108223" y="5706740"/>
            <a:ext cx="7344816" cy="4253210"/>
          </a:xfrm>
          <a:prstGeom prst="rect">
            <a:avLst/>
          </a:prstGeom>
        </p:spPr>
      </p:pic>
    </p:spTree>
  </p:cSld>
  <p:clrMapOvr>
    <a:masterClrMapping/>
  </p:clrMapOvr>
  <p:transition>
    <p:wheel spokes="8"/>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78063" y="1098229"/>
            <a:ext cx="6805137" cy="1944216"/>
          </a:xfrm>
        </p:spPr>
        <p:txBody>
          <a:bodyPr>
            <a:normAutofit/>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MOD-137</a:t>
            </a:r>
            <a:r>
              <a:rPr lang="tr-TR" sz="21100" b="1" dirty="0" smtClean="0">
                <a:latin typeface="Plantagenet Cherokee"/>
              </a:rPr>
              <a:t/>
            </a:r>
            <a:br>
              <a:rPr lang="tr-TR" sz="21100" b="1" dirty="0" smtClean="0">
                <a:latin typeface="Plantagenet Cherokee"/>
              </a:rPr>
            </a:br>
            <a:r>
              <a:rPr lang="tr-TR" sz="3100" b="1" dirty="0" smtClean="0">
                <a:solidFill>
                  <a:schemeClr val="accent6">
                    <a:lumMod val="50000"/>
                  </a:schemeClr>
                </a:solidFill>
                <a:latin typeface="Plantagenet Cherokee" pitchFamily="18" charset="0"/>
              </a:rPr>
              <a:t>BALIKESİR-BURHANİYE-GÖMEÇ</a:t>
            </a:r>
            <a:endParaRPr lang="tr-TR" sz="3100" dirty="0"/>
          </a:p>
        </p:txBody>
      </p:sp>
      <p:pic>
        <p:nvPicPr>
          <p:cNvPr id="5" name="4 İçerik Yer Tutucusu" descr="11.jpg"/>
          <p:cNvPicPr>
            <a:picLocks noGrp="1" noChangeAspect="1"/>
          </p:cNvPicPr>
          <p:nvPr>
            <p:ph idx="1"/>
          </p:nvPr>
        </p:nvPicPr>
        <p:blipFill>
          <a:blip r:embed="rId2" cstate="print"/>
          <a:stretch>
            <a:fillRect/>
          </a:stretch>
        </p:blipFill>
        <p:spPr>
          <a:xfrm>
            <a:off x="180231" y="2898428"/>
            <a:ext cx="3528392" cy="2494416"/>
          </a:xfrm>
        </p:spPr>
      </p:pic>
      <p:sp>
        <p:nvSpPr>
          <p:cNvPr id="4" name="3 Slayt Numarası Yer Tutucusu"/>
          <p:cNvSpPr>
            <a:spLocks noGrp="1"/>
          </p:cNvSpPr>
          <p:nvPr>
            <p:ph type="sldNum" sz="quarter" idx="12"/>
          </p:nvPr>
        </p:nvSpPr>
        <p:spPr/>
        <p:txBody>
          <a:bodyPr/>
          <a:lstStyle/>
          <a:p>
            <a:fld id="{9CF2BFA3-F094-46FC-B009-899A038CADD4}" type="slidenum">
              <a:rPr lang="tr-TR" smtClean="0"/>
              <a:pPr/>
              <a:t>42</a:t>
            </a:fld>
            <a:endParaRPr lang="tr-TR" dirty="0"/>
          </a:p>
        </p:txBody>
      </p:sp>
      <p:pic>
        <p:nvPicPr>
          <p:cNvPr id="6" name="5 Resim" descr="22.jpg"/>
          <p:cNvPicPr>
            <a:picLocks noChangeAspect="1"/>
          </p:cNvPicPr>
          <p:nvPr/>
        </p:nvPicPr>
        <p:blipFill>
          <a:blip r:embed="rId3" cstate="print"/>
          <a:stretch>
            <a:fillRect/>
          </a:stretch>
        </p:blipFill>
        <p:spPr>
          <a:xfrm>
            <a:off x="108223" y="5562724"/>
            <a:ext cx="7344816" cy="4625397"/>
          </a:xfrm>
          <a:prstGeom prst="rect">
            <a:avLst/>
          </a:prstGeom>
        </p:spPr>
      </p:pic>
      <p:pic>
        <p:nvPicPr>
          <p:cNvPr id="7" name="6 Resim" descr="G1.jpg"/>
          <p:cNvPicPr>
            <a:picLocks noChangeAspect="1"/>
          </p:cNvPicPr>
          <p:nvPr/>
        </p:nvPicPr>
        <p:blipFill>
          <a:blip r:embed="rId4" cstate="print"/>
          <a:stretch>
            <a:fillRect/>
          </a:stretch>
        </p:blipFill>
        <p:spPr>
          <a:xfrm>
            <a:off x="3780631" y="2898428"/>
            <a:ext cx="3636616" cy="2520280"/>
          </a:xfrm>
          <a:prstGeom prst="rect">
            <a:avLst/>
          </a:prstGeom>
        </p:spPr>
      </p:pic>
    </p:spTree>
  </p:cSld>
  <p:clrMapOvr>
    <a:masterClrMapping/>
  </p:clrMapOvr>
  <p:transition>
    <p:wheel spokes="8"/>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78063" y="882205"/>
            <a:ext cx="6805137" cy="2016223"/>
          </a:xfrm>
        </p:spPr>
        <p:txBody>
          <a:bodyPr>
            <a:normAutofit fontScale="90000"/>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MOD-138</a:t>
            </a:r>
            <a:r>
              <a:rPr lang="tr-TR" sz="31300" b="1" dirty="0" smtClean="0">
                <a:latin typeface="Plantagenet Cherokee"/>
              </a:rPr>
              <a:t/>
            </a:r>
            <a:br>
              <a:rPr lang="tr-TR" sz="31300" b="1" dirty="0" smtClean="0">
                <a:latin typeface="Plantagenet Cherokee"/>
              </a:rPr>
            </a:br>
            <a:r>
              <a:rPr lang="tr-TR" sz="3100" b="1" dirty="0" smtClean="0">
                <a:solidFill>
                  <a:schemeClr val="accent6">
                    <a:lumMod val="50000"/>
                  </a:schemeClr>
                </a:solidFill>
                <a:latin typeface="Plantagenet Cherokee" pitchFamily="18" charset="0"/>
              </a:rPr>
              <a:t>BALIKESİR-SUSURLUK-BALIKLIDERE</a:t>
            </a:r>
            <a:endParaRPr lang="tr-TR" sz="3100" dirty="0"/>
          </a:p>
        </p:txBody>
      </p:sp>
      <p:pic>
        <p:nvPicPr>
          <p:cNvPr id="5" name="4 İçerik Yer Tutucusu" descr="3.jpg"/>
          <p:cNvPicPr>
            <a:picLocks noGrp="1" noChangeAspect="1"/>
          </p:cNvPicPr>
          <p:nvPr>
            <p:ph idx="1"/>
          </p:nvPr>
        </p:nvPicPr>
        <p:blipFill>
          <a:blip r:embed="rId2" cstate="print"/>
          <a:stretch>
            <a:fillRect/>
          </a:stretch>
        </p:blipFill>
        <p:spPr>
          <a:xfrm>
            <a:off x="180232" y="2898428"/>
            <a:ext cx="3672407" cy="2088232"/>
          </a:xfrm>
        </p:spPr>
      </p:pic>
      <p:sp>
        <p:nvSpPr>
          <p:cNvPr id="4" name="3 Slayt Numarası Yer Tutucusu"/>
          <p:cNvSpPr>
            <a:spLocks noGrp="1"/>
          </p:cNvSpPr>
          <p:nvPr>
            <p:ph type="sldNum" sz="quarter" idx="12"/>
          </p:nvPr>
        </p:nvSpPr>
        <p:spPr/>
        <p:txBody>
          <a:bodyPr/>
          <a:lstStyle/>
          <a:p>
            <a:fld id="{9CF2BFA3-F094-46FC-B009-899A038CADD4}" type="slidenum">
              <a:rPr lang="tr-TR" smtClean="0"/>
              <a:pPr/>
              <a:t>43</a:t>
            </a:fld>
            <a:endParaRPr lang="tr-TR" dirty="0"/>
          </a:p>
        </p:txBody>
      </p:sp>
      <p:pic>
        <p:nvPicPr>
          <p:cNvPr id="6" name="5 Resim" descr="6.jpg"/>
          <p:cNvPicPr>
            <a:picLocks noChangeAspect="1"/>
          </p:cNvPicPr>
          <p:nvPr/>
        </p:nvPicPr>
        <p:blipFill>
          <a:blip r:embed="rId3" cstate="print"/>
          <a:stretch>
            <a:fillRect/>
          </a:stretch>
        </p:blipFill>
        <p:spPr>
          <a:xfrm>
            <a:off x="3924647" y="2898428"/>
            <a:ext cx="3528392" cy="2088231"/>
          </a:xfrm>
          <a:prstGeom prst="rect">
            <a:avLst/>
          </a:prstGeom>
        </p:spPr>
      </p:pic>
      <p:pic>
        <p:nvPicPr>
          <p:cNvPr id="7" name="6 Resim" descr="2.jpg"/>
          <p:cNvPicPr>
            <a:picLocks noChangeAspect="1"/>
          </p:cNvPicPr>
          <p:nvPr/>
        </p:nvPicPr>
        <p:blipFill>
          <a:blip r:embed="rId4" cstate="print"/>
          <a:stretch>
            <a:fillRect/>
          </a:stretch>
        </p:blipFill>
        <p:spPr>
          <a:xfrm>
            <a:off x="108223" y="5202684"/>
            <a:ext cx="7344816" cy="4896544"/>
          </a:xfrm>
          <a:prstGeom prst="rect">
            <a:avLst/>
          </a:prstGeom>
        </p:spPr>
      </p:pic>
    </p:spTree>
  </p:cSld>
  <p:clrMapOvr>
    <a:masterClrMapping/>
  </p:clrMapOvr>
  <p:transition>
    <p:wheel spokes="8"/>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78063" y="954213"/>
            <a:ext cx="6805137" cy="2160240"/>
          </a:xfrm>
        </p:spPr>
        <p:txBody>
          <a:bodyPr>
            <a:normAutofit fontScale="90000"/>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MOD-139</a:t>
            </a:r>
            <a:r>
              <a:rPr lang="tr-TR" sz="46400" b="1" dirty="0" smtClean="0">
                <a:latin typeface="Plantagenet Cherokee"/>
              </a:rPr>
              <a:t/>
            </a:r>
            <a:br>
              <a:rPr lang="tr-TR" sz="46400" b="1" dirty="0" smtClean="0">
                <a:latin typeface="Plantagenet Cherokee"/>
              </a:rPr>
            </a:br>
            <a:r>
              <a:rPr lang="tr-TR" sz="3100" b="1" dirty="0" smtClean="0">
                <a:solidFill>
                  <a:schemeClr val="accent6">
                    <a:lumMod val="50000"/>
                  </a:schemeClr>
                </a:solidFill>
                <a:latin typeface="Plantagenet Cherokee" pitchFamily="18" charset="0"/>
              </a:rPr>
              <a:t>BALIKESİR-SUSURLUK-BALIKLIDERE</a:t>
            </a:r>
            <a:endParaRPr lang="tr-TR" sz="3100" dirty="0"/>
          </a:p>
        </p:txBody>
      </p:sp>
      <p:pic>
        <p:nvPicPr>
          <p:cNvPr id="5" name="4 İçerik Yer Tutucusu" descr="8.jpg"/>
          <p:cNvPicPr>
            <a:picLocks noGrp="1" noChangeAspect="1"/>
          </p:cNvPicPr>
          <p:nvPr>
            <p:ph idx="1"/>
          </p:nvPr>
        </p:nvPicPr>
        <p:blipFill>
          <a:blip r:embed="rId2" cstate="print"/>
          <a:stretch>
            <a:fillRect/>
          </a:stretch>
        </p:blipFill>
        <p:spPr>
          <a:xfrm>
            <a:off x="108222" y="2898428"/>
            <a:ext cx="3600401" cy="2376264"/>
          </a:xfrm>
        </p:spPr>
      </p:pic>
      <p:sp>
        <p:nvSpPr>
          <p:cNvPr id="4" name="3 Slayt Numarası Yer Tutucusu"/>
          <p:cNvSpPr>
            <a:spLocks noGrp="1"/>
          </p:cNvSpPr>
          <p:nvPr>
            <p:ph type="sldNum" sz="quarter" idx="12"/>
          </p:nvPr>
        </p:nvSpPr>
        <p:spPr/>
        <p:txBody>
          <a:bodyPr/>
          <a:lstStyle/>
          <a:p>
            <a:fld id="{9CF2BFA3-F094-46FC-B009-899A038CADD4}" type="slidenum">
              <a:rPr lang="tr-TR" smtClean="0"/>
              <a:pPr/>
              <a:t>44</a:t>
            </a:fld>
            <a:endParaRPr lang="tr-TR" dirty="0"/>
          </a:p>
        </p:txBody>
      </p:sp>
      <p:pic>
        <p:nvPicPr>
          <p:cNvPr id="6" name="5 Resim" descr="5.jpg"/>
          <p:cNvPicPr>
            <a:picLocks noChangeAspect="1"/>
          </p:cNvPicPr>
          <p:nvPr/>
        </p:nvPicPr>
        <p:blipFill>
          <a:blip r:embed="rId3" cstate="print"/>
          <a:stretch>
            <a:fillRect/>
          </a:stretch>
        </p:blipFill>
        <p:spPr>
          <a:xfrm>
            <a:off x="3780631" y="2898428"/>
            <a:ext cx="3524603" cy="2376264"/>
          </a:xfrm>
          <a:prstGeom prst="rect">
            <a:avLst/>
          </a:prstGeom>
        </p:spPr>
      </p:pic>
      <p:pic>
        <p:nvPicPr>
          <p:cNvPr id="7" name="6 Resim" descr="1.jpg"/>
          <p:cNvPicPr>
            <a:picLocks noChangeAspect="1"/>
          </p:cNvPicPr>
          <p:nvPr/>
        </p:nvPicPr>
        <p:blipFill>
          <a:blip r:embed="rId4" cstate="print"/>
          <a:stretch>
            <a:fillRect/>
          </a:stretch>
        </p:blipFill>
        <p:spPr>
          <a:xfrm>
            <a:off x="54112" y="5562724"/>
            <a:ext cx="7453039" cy="4253210"/>
          </a:xfrm>
          <a:prstGeom prst="rect">
            <a:avLst/>
          </a:prstGeom>
        </p:spPr>
      </p:pic>
    </p:spTree>
  </p:cSld>
  <p:clrMapOvr>
    <a:masterClrMapping/>
  </p:clrMapOvr>
  <p:transition>
    <p:wheel spokes="8"/>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78063" y="954213"/>
            <a:ext cx="6805137" cy="1728191"/>
          </a:xfrm>
        </p:spPr>
        <p:txBody>
          <a:bodyPr>
            <a:normAutofit fontScale="90000"/>
          </a:bodyPr>
          <a:lstStyle/>
          <a:p>
            <a:pPr algn="ctr"/>
            <a:r>
              <a:rPr lang="tr-TR" sz="4000" b="1" dirty="0" smtClean="0">
                <a:latin typeface="Plantagenet Cherokee"/>
              </a:rPr>
              <a:t>PROJELERİMİZDEN</a:t>
            </a:r>
            <a:br>
              <a:rPr lang="tr-TR" sz="4000" b="1" dirty="0" smtClean="0">
                <a:latin typeface="Plantagenet Cherokee"/>
              </a:rPr>
            </a:br>
            <a:r>
              <a:rPr lang="tr-TR" sz="4000" b="1" dirty="0" smtClean="0">
                <a:latin typeface="Plantagenet Cherokee"/>
              </a:rPr>
              <a:t>MOD-140</a:t>
            </a:r>
            <a:r>
              <a:rPr lang="tr-TR" sz="68900" b="1" dirty="0" smtClean="0">
                <a:latin typeface="Plantagenet Cherokee"/>
              </a:rPr>
              <a:t/>
            </a:r>
            <a:br>
              <a:rPr lang="tr-TR" sz="68900" b="1" dirty="0" smtClean="0">
                <a:latin typeface="Plantagenet Cherokee"/>
              </a:rPr>
            </a:br>
            <a:r>
              <a:rPr lang="tr-TR" sz="3100" b="1" dirty="0" smtClean="0">
                <a:solidFill>
                  <a:schemeClr val="accent6">
                    <a:lumMod val="50000"/>
                  </a:schemeClr>
                </a:solidFill>
                <a:latin typeface="Plantagenet Cherokee" pitchFamily="18" charset="0"/>
              </a:rPr>
              <a:t>BALIKESİR-EDREMİT</a:t>
            </a:r>
            <a:endParaRPr lang="tr-TR" sz="3100" dirty="0"/>
          </a:p>
        </p:txBody>
      </p:sp>
      <p:pic>
        <p:nvPicPr>
          <p:cNvPr id="5" name="4 İçerik Yer Tutucusu" descr="WhatsApp Image 2022-04-30 at 13.51.59.jpeg"/>
          <p:cNvPicPr>
            <a:picLocks noGrp="1" noChangeAspect="1"/>
          </p:cNvPicPr>
          <p:nvPr>
            <p:ph idx="1"/>
          </p:nvPr>
        </p:nvPicPr>
        <p:blipFill>
          <a:blip r:embed="rId2" cstate="print"/>
          <a:stretch>
            <a:fillRect/>
          </a:stretch>
        </p:blipFill>
        <p:spPr>
          <a:xfrm>
            <a:off x="252239" y="3330476"/>
            <a:ext cx="7128792" cy="5400600"/>
          </a:xfrm>
        </p:spPr>
      </p:pic>
      <p:sp>
        <p:nvSpPr>
          <p:cNvPr id="4" name="3 Slayt Numarası Yer Tutucusu"/>
          <p:cNvSpPr>
            <a:spLocks noGrp="1"/>
          </p:cNvSpPr>
          <p:nvPr>
            <p:ph type="sldNum" sz="quarter" idx="12"/>
          </p:nvPr>
        </p:nvSpPr>
        <p:spPr/>
        <p:txBody>
          <a:bodyPr/>
          <a:lstStyle/>
          <a:p>
            <a:fld id="{9CF2BFA3-F094-46FC-B009-899A038CADD4}" type="slidenum">
              <a:rPr lang="tr-TR" smtClean="0"/>
              <a:pPr/>
              <a:t>45</a:t>
            </a:fld>
            <a:endParaRPr lang="tr-TR" dirty="0"/>
          </a:p>
        </p:txBody>
      </p:sp>
    </p:spTree>
  </p:cSld>
  <p:clrMapOvr>
    <a:masterClrMapping/>
  </p:clrMapOvr>
  <p:transition>
    <p:wheel spokes="8"/>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6255" y="1026221"/>
            <a:ext cx="6805137" cy="2016223"/>
          </a:xfrm>
        </p:spPr>
        <p:txBody>
          <a:bodyPr>
            <a:normAutofit/>
          </a:bodyPr>
          <a:lstStyle/>
          <a:p>
            <a:pPr algn="ctr"/>
            <a:r>
              <a:rPr lang="tr-TR" sz="3600" b="1" dirty="0" smtClean="0">
                <a:latin typeface="Plantagenet Cherokee"/>
              </a:rPr>
              <a:t>PROJELERİMİZDEN</a:t>
            </a:r>
            <a:br>
              <a:rPr lang="tr-TR" sz="3600" b="1" dirty="0" smtClean="0">
                <a:latin typeface="Plantagenet Cherokee"/>
              </a:rPr>
            </a:br>
            <a:r>
              <a:rPr lang="tr-TR" sz="3600" b="1" dirty="0" smtClean="0">
                <a:latin typeface="Plantagenet Cherokee"/>
              </a:rPr>
              <a:t>MOD-141</a:t>
            </a:r>
            <a:r>
              <a:rPr lang="tr-TR" sz="79200" b="1" dirty="0" smtClean="0">
                <a:latin typeface="Plantagenet Cherokee"/>
              </a:rPr>
              <a:t/>
            </a:r>
            <a:br>
              <a:rPr lang="tr-TR" sz="79200" b="1" dirty="0" smtClean="0">
                <a:latin typeface="Plantagenet Cherokee"/>
              </a:rPr>
            </a:br>
            <a:r>
              <a:rPr lang="tr-TR" sz="2800" b="1" dirty="0" smtClean="0">
                <a:solidFill>
                  <a:schemeClr val="accent6">
                    <a:lumMod val="50000"/>
                  </a:schemeClr>
                </a:solidFill>
                <a:latin typeface="Plantagenet Cherokee" pitchFamily="18" charset="0"/>
              </a:rPr>
              <a:t>BALIKESİR-SUSURLUK-KEPEKLER</a:t>
            </a:r>
            <a:endParaRPr lang="tr-TR" sz="2800" dirty="0"/>
          </a:p>
        </p:txBody>
      </p:sp>
      <p:pic>
        <p:nvPicPr>
          <p:cNvPr id="5" name="4 İçerik Yer Tutucusu" descr="WhatsApp Image 2022-05-07 at 16.57.39 (1).jpeg"/>
          <p:cNvPicPr>
            <a:picLocks noGrp="1" noChangeAspect="1"/>
          </p:cNvPicPr>
          <p:nvPr>
            <p:ph idx="1"/>
          </p:nvPr>
        </p:nvPicPr>
        <p:blipFill>
          <a:blip r:embed="rId2" cstate="print"/>
          <a:stretch>
            <a:fillRect/>
          </a:stretch>
        </p:blipFill>
        <p:spPr>
          <a:xfrm>
            <a:off x="108223" y="3114452"/>
            <a:ext cx="3636615" cy="2424607"/>
          </a:xfrm>
        </p:spPr>
      </p:pic>
      <p:sp>
        <p:nvSpPr>
          <p:cNvPr id="4" name="3 Slayt Numarası Yer Tutucusu"/>
          <p:cNvSpPr>
            <a:spLocks noGrp="1"/>
          </p:cNvSpPr>
          <p:nvPr>
            <p:ph type="sldNum" sz="quarter" idx="12"/>
          </p:nvPr>
        </p:nvSpPr>
        <p:spPr/>
        <p:txBody>
          <a:bodyPr/>
          <a:lstStyle/>
          <a:p>
            <a:fld id="{9CF2BFA3-F094-46FC-B009-899A038CADD4}" type="slidenum">
              <a:rPr lang="tr-TR" smtClean="0"/>
              <a:pPr/>
              <a:t>46</a:t>
            </a:fld>
            <a:endParaRPr lang="tr-TR" dirty="0"/>
          </a:p>
        </p:txBody>
      </p:sp>
      <p:pic>
        <p:nvPicPr>
          <p:cNvPr id="6" name="5 Resim" descr="WhatsApp Image 2022-05-07 at 16.57.39 (1).jpeg"/>
          <p:cNvPicPr>
            <a:picLocks noChangeAspect="1"/>
          </p:cNvPicPr>
          <p:nvPr/>
        </p:nvPicPr>
        <p:blipFill>
          <a:blip r:embed="rId3" cstate="print"/>
          <a:stretch>
            <a:fillRect/>
          </a:stretch>
        </p:blipFill>
        <p:spPr>
          <a:xfrm>
            <a:off x="3804612" y="3114452"/>
            <a:ext cx="3617916" cy="2444355"/>
          </a:xfrm>
          <a:prstGeom prst="rect">
            <a:avLst/>
          </a:prstGeom>
        </p:spPr>
      </p:pic>
      <p:pic>
        <p:nvPicPr>
          <p:cNvPr id="7" name="6 Resim" descr="WhatsApp Image 2022-05-07 at 16.57.40 (2).jpeg"/>
          <p:cNvPicPr>
            <a:picLocks noChangeAspect="1"/>
          </p:cNvPicPr>
          <p:nvPr/>
        </p:nvPicPr>
        <p:blipFill>
          <a:blip r:embed="rId4" cstate="print"/>
          <a:stretch>
            <a:fillRect/>
          </a:stretch>
        </p:blipFill>
        <p:spPr>
          <a:xfrm>
            <a:off x="153391" y="5634733"/>
            <a:ext cx="7299647" cy="4320479"/>
          </a:xfrm>
          <a:prstGeom prst="rect">
            <a:avLst/>
          </a:prstGeom>
        </p:spPr>
      </p:pic>
    </p:spTree>
  </p:cSld>
  <p:clrMapOvr>
    <a:masterClrMapping/>
  </p:clrMapOvr>
  <p:transition>
    <p:wheel spokes="8"/>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p:cNvPicPr>
            <a:picLocks noGrp="1" noChangeAspect="1"/>
          </p:cNvPicPr>
          <p:nvPr>
            <p:ph idx="4294967295"/>
          </p:nvPr>
        </p:nvPicPr>
        <p:blipFill>
          <a:blip r:embed="rId3" cstate="print">
            <a:extLst>
              <a:ext uri="{28A0092B-C50C-407E-A947-70E740481C1C}">
                <a14:useLocalDpi xmlns:a14="http://schemas.microsoft.com/office/drawing/2010/main" xmlns="" val="0"/>
              </a:ext>
            </a:extLst>
          </a:blip>
          <a:stretch>
            <a:fillRect/>
          </a:stretch>
        </p:blipFill>
        <p:spPr>
          <a:xfrm>
            <a:off x="551320" y="1754361"/>
            <a:ext cx="6616151" cy="4010053"/>
          </a:xfrm>
          <a:prstGeom prst="rect">
            <a:avLst/>
          </a:prstGeom>
          <a:ln>
            <a:noFill/>
          </a:ln>
          <a:effectLst>
            <a:softEdge rad="112500"/>
          </a:effectLst>
        </p:spPr>
      </p:pic>
      <p:pic>
        <p:nvPicPr>
          <p:cNvPr id="14" name="Resim 13">
            <a:extLst>
              <a:ext uri="{FF2B5EF4-FFF2-40B4-BE49-F238E27FC236}">
                <a16:creationId xmlns:a16="http://schemas.microsoft.com/office/drawing/2014/main" xmlns="" id="{78181A73-0E98-4699-8271-9A1DFACD858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88343" y="5706740"/>
            <a:ext cx="4967017" cy="3675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5 Dikdörtgen"/>
          <p:cNvSpPr/>
          <p:nvPr/>
        </p:nvSpPr>
        <p:spPr>
          <a:xfrm>
            <a:off x="551320" y="918934"/>
            <a:ext cx="2565461" cy="736267"/>
          </a:xfrm>
          <a:prstGeom prst="rect">
            <a:avLst/>
          </a:prstGeom>
        </p:spPr>
        <p:txBody>
          <a:bodyPr wrap="none" lIns="104306" tIns="52153" rIns="104306" bIns="52153">
            <a:spAutoFit/>
          </a:bodyPr>
          <a:lstStyle/>
          <a:p>
            <a:r>
              <a:rPr lang="tr-TR" sz="4100" b="1" dirty="0">
                <a:solidFill>
                  <a:schemeClr val="accent6">
                    <a:lumMod val="50000"/>
                  </a:schemeClr>
                </a:solidFill>
                <a:latin typeface="Plantagenet Cherokee" pitchFamily="18" charset="0"/>
              </a:rPr>
              <a:t>OFİSİMİZ</a:t>
            </a:r>
            <a:endParaRPr lang="tr-TR" sz="4100" dirty="0">
              <a:solidFill>
                <a:schemeClr val="accent6">
                  <a:lumMod val="50000"/>
                </a:schemeClr>
              </a:solidFill>
              <a:latin typeface="Plantagenet Cherokee" pitchFamily="18" charset="0"/>
            </a:endParaRPr>
          </a:p>
        </p:txBody>
      </p:sp>
      <p:sp>
        <p:nvSpPr>
          <p:cNvPr id="9" name="8 Slayt Numarası Yer Tutucusu"/>
          <p:cNvSpPr>
            <a:spLocks noGrp="1"/>
          </p:cNvSpPr>
          <p:nvPr>
            <p:ph type="sldNum" sz="quarter" idx="12"/>
          </p:nvPr>
        </p:nvSpPr>
        <p:spPr/>
        <p:txBody>
          <a:bodyPr/>
          <a:lstStyle/>
          <a:p>
            <a:fld id="{9CF2BFA3-F094-46FC-B009-899A038CADD4}" type="slidenum">
              <a:rPr lang="tr-TR" smtClean="0"/>
              <a:pPr/>
              <a:t>47</a:t>
            </a:fld>
            <a:endParaRPr lang="tr-TR"/>
          </a:p>
        </p:txBody>
      </p:sp>
      <p:sp>
        <p:nvSpPr>
          <p:cNvPr id="10" name="7 Slayt Numarası Yer Tutucusu"/>
          <p:cNvSpPr txBox="1">
            <a:spLocks/>
          </p:cNvSpPr>
          <p:nvPr/>
        </p:nvSpPr>
        <p:spPr>
          <a:xfrm>
            <a:off x="3544345" y="9858010"/>
            <a:ext cx="630105" cy="570315"/>
          </a:xfrm>
          <a:prstGeom prst="rect">
            <a:avLst/>
          </a:prstGeom>
        </p:spPr>
        <p:txBody>
          <a:bodyPr vert="horz" lIns="104306" tIns="52153" rIns="104306" bIns="52153" anchor="b"/>
          <a:lstStyle/>
          <a:p>
            <a:pPr algn="ctr">
              <a:defRPr/>
            </a:pPr>
            <a:fld id="{9CF2BFA3-F094-46FC-B009-899A038CADD4}" type="slidenum">
              <a:rPr lang="tr-TR" sz="1600" smtClean="0"/>
              <a:pPr algn="ctr">
                <a:defRPr/>
              </a:pPr>
              <a:t>47</a:t>
            </a:fld>
            <a:endParaRPr lang="tr-TR" sz="1600" dirty="0"/>
          </a:p>
        </p:txBody>
      </p:sp>
    </p:spTree>
  </p:cSld>
  <p:clrMapOvr>
    <a:masterClrMapping/>
  </p:clrMapOvr>
  <p:transition>
    <p:wheel spokes="8"/>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9CF2BFA3-F094-46FC-B009-899A038CADD4}" type="slidenum">
              <a:rPr lang="tr-TR" smtClean="0"/>
              <a:pPr/>
              <a:t>48</a:t>
            </a:fld>
            <a:endParaRPr lang="tr-TR"/>
          </a:p>
        </p:txBody>
      </p:sp>
      <p:sp>
        <p:nvSpPr>
          <p:cNvPr id="3" name="Metin kutusu 2"/>
          <p:cNvSpPr txBox="1"/>
          <p:nvPr/>
        </p:nvSpPr>
        <p:spPr>
          <a:xfrm>
            <a:off x="540271" y="1221524"/>
            <a:ext cx="3384376" cy="830997"/>
          </a:xfrm>
          <a:prstGeom prst="rect">
            <a:avLst/>
          </a:prstGeom>
          <a:noFill/>
        </p:spPr>
        <p:txBody>
          <a:bodyPr wrap="square" rtlCol="0">
            <a:spAutoFit/>
          </a:bodyPr>
          <a:lstStyle/>
          <a:p>
            <a:r>
              <a:rPr lang="tr-TR" sz="4800" b="1" dirty="0">
                <a:solidFill>
                  <a:schemeClr val="accent6">
                    <a:lumMod val="50000"/>
                  </a:schemeClr>
                </a:solidFill>
                <a:latin typeface="Plantagenet Cherokee" pitchFamily="18" charset="0"/>
              </a:rPr>
              <a:t>OFİSİMİZ</a:t>
            </a:r>
            <a:endParaRPr lang="tr-TR" sz="4800" dirty="0">
              <a:solidFill>
                <a:schemeClr val="accent6">
                  <a:lumMod val="50000"/>
                </a:schemeClr>
              </a:solidFill>
              <a:latin typeface="Plantagenet Cherokee" pitchFamily="18" charset="0"/>
            </a:endParaRPr>
          </a:p>
        </p:txBody>
      </p:sp>
      <p:pic>
        <p:nvPicPr>
          <p:cNvPr id="4" name="Resim 3"/>
          <p:cNvPicPr>
            <a:picLocks noChangeAspect="1"/>
          </p:cNvPicPr>
          <p:nvPr/>
        </p:nvPicPr>
        <p:blipFill>
          <a:blip r:embed="rId2" cstate="print"/>
          <a:stretch>
            <a:fillRect/>
          </a:stretch>
        </p:blipFill>
        <p:spPr>
          <a:xfrm>
            <a:off x="1836415" y="2052522"/>
            <a:ext cx="4104456" cy="3942250"/>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0271" y="6138788"/>
            <a:ext cx="6624736" cy="3888432"/>
          </a:xfrm>
          <a:prstGeom prst="rect">
            <a:avLst/>
          </a:prstGeom>
        </p:spPr>
      </p:pic>
    </p:spTree>
    <p:extLst>
      <p:ext uri="{BB962C8B-B14F-4D97-AF65-F5344CB8AC3E}">
        <p14:creationId xmlns:p14="http://schemas.microsoft.com/office/powerpoint/2010/main" xmlns="" val="3598429942"/>
      </p:ext>
    </p:extLst>
  </p:cSld>
  <p:clrMapOvr>
    <a:masterClrMapping/>
  </p:clrMapOvr>
  <p:transition>
    <p:wheel spokes="8"/>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3791" y="1641488"/>
            <a:ext cx="6744425" cy="6801556"/>
          </a:xfrm>
          <a:noFill/>
        </p:spPr>
        <p:txBody>
          <a:bodyPr>
            <a:normAutofit/>
          </a:bodyPr>
          <a:lstStyle/>
          <a:p>
            <a:pPr>
              <a:buClr>
                <a:schemeClr val="accent6">
                  <a:lumMod val="50000"/>
                </a:schemeClr>
              </a:buClr>
              <a:buFont typeface="Wingdings" pitchFamily="2" charset="2"/>
              <a:buChar char="§"/>
            </a:pPr>
            <a:r>
              <a:rPr lang="tr-TR" sz="3000" b="1" dirty="0">
                <a:latin typeface="Nyala" pitchFamily="2" charset="0"/>
              </a:rPr>
              <a:t>1.SINIF KALİTEDE BİR DAİREYE Mİ İHTİYACINIZ VAR?</a:t>
            </a:r>
          </a:p>
          <a:p>
            <a:pPr>
              <a:buClr>
                <a:schemeClr val="accent6">
                  <a:lumMod val="50000"/>
                </a:schemeClr>
              </a:buClr>
              <a:buFont typeface="Wingdings" pitchFamily="2" charset="2"/>
              <a:buChar char="§"/>
            </a:pPr>
            <a:r>
              <a:rPr lang="tr-TR" sz="3000" b="1" dirty="0" smtClean="0">
                <a:latin typeface="Nyala" pitchFamily="2" charset="0"/>
              </a:rPr>
              <a:t>ANAHTAR TESLİM PROJELERİMİZ HAKKINDA BİLGİNİZ VARMI?</a:t>
            </a:r>
            <a:endParaRPr lang="tr-TR" sz="3000" b="1" dirty="0">
              <a:latin typeface="Nyala" pitchFamily="2" charset="0"/>
            </a:endParaRPr>
          </a:p>
          <a:p>
            <a:pPr>
              <a:buClr>
                <a:schemeClr val="accent6">
                  <a:lumMod val="50000"/>
                </a:schemeClr>
              </a:buClr>
              <a:buFont typeface="Wingdings" pitchFamily="2" charset="2"/>
              <a:buChar char="§"/>
            </a:pPr>
            <a:r>
              <a:rPr lang="tr-TR" sz="3000" b="1" dirty="0" smtClean="0">
                <a:latin typeface="Nyala" pitchFamily="2" charset="0"/>
              </a:rPr>
              <a:t>ARSANIZI KAT KARŞILIĞIMI VERMEK İSTİYORSUNUZ?</a:t>
            </a:r>
            <a:endParaRPr lang="tr-TR" sz="3000" b="1" dirty="0">
              <a:latin typeface="Nyala" pitchFamily="2" charset="0"/>
            </a:endParaRPr>
          </a:p>
          <a:p>
            <a:pPr>
              <a:buClr>
                <a:schemeClr val="accent6">
                  <a:lumMod val="50000"/>
                </a:schemeClr>
              </a:buClr>
              <a:buFont typeface="Wingdings" pitchFamily="2" charset="2"/>
              <a:buChar char="§"/>
            </a:pPr>
            <a:r>
              <a:rPr lang="tr-TR" sz="3000" b="1" dirty="0" smtClean="0">
                <a:latin typeface="Nyala" pitchFamily="2" charset="0"/>
              </a:rPr>
              <a:t>BÜTÇENİZE GÖRE İNŞAAT MALİYETLERİ HAKKINDA BİLGİMİ ALMAK İSTİYORSUNUZ?</a:t>
            </a:r>
            <a:endParaRPr lang="tr-TR" sz="3000" b="1" dirty="0">
              <a:latin typeface="Nyala" pitchFamily="2" charset="0"/>
            </a:endParaRPr>
          </a:p>
          <a:p>
            <a:pPr>
              <a:buClr>
                <a:schemeClr val="accent6">
                  <a:lumMod val="50000"/>
                </a:schemeClr>
              </a:buClr>
              <a:buFont typeface="Wingdings" pitchFamily="2" charset="2"/>
              <a:buChar char="§"/>
            </a:pPr>
            <a:r>
              <a:rPr lang="tr-TR" sz="3000" b="1" dirty="0">
                <a:latin typeface="Nyala" pitchFamily="2" charset="0"/>
              </a:rPr>
              <a:t>İNŞAATINIZI KENDİNİZ Mİ YAPMAK İSTİYORSUNUZ?</a:t>
            </a:r>
          </a:p>
          <a:p>
            <a:pPr algn="ctr"/>
            <a:endParaRPr lang="tr-TR" dirty="0"/>
          </a:p>
          <a:p>
            <a:pPr marL="0" indent="0" algn="ctr">
              <a:buNone/>
            </a:pPr>
            <a:r>
              <a:rPr lang="tr-TR" sz="2400" b="1" dirty="0">
                <a:solidFill>
                  <a:srgbClr val="FF0000"/>
                </a:solidFill>
              </a:rPr>
              <a:t>DOĞRU KARAR İÇİN BİZİ ARAYIN!!!!!!!</a:t>
            </a:r>
          </a:p>
          <a:p>
            <a:pPr algn="ctr">
              <a:buNone/>
            </a:pPr>
            <a:endParaRPr lang="tr-TR" sz="4600" b="1" dirty="0"/>
          </a:p>
          <a:p>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00311" y="8443044"/>
            <a:ext cx="1214446" cy="1285883"/>
          </a:xfrm>
          <a:prstGeom prst="rect">
            <a:avLst/>
          </a:prstGeom>
        </p:spPr>
      </p:pic>
      <p:sp>
        <p:nvSpPr>
          <p:cNvPr id="7" name="6 Dikdörtgen"/>
          <p:cNvSpPr/>
          <p:nvPr/>
        </p:nvSpPr>
        <p:spPr>
          <a:xfrm>
            <a:off x="708848" y="918934"/>
            <a:ext cx="3768098" cy="736267"/>
          </a:xfrm>
          <a:prstGeom prst="rect">
            <a:avLst/>
          </a:prstGeom>
        </p:spPr>
        <p:txBody>
          <a:bodyPr wrap="none" lIns="104306" tIns="52153" rIns="104306" bIns="52153">
            <a:spAutoFit/>
          </a:bodyPr>
          <a:lstStyle/>
          <a:p>
            <a:pPr algn="ctr"/>
            <a:r>
              <a:rPr lang="tr-TR" sz="4100" b="1" dirty="0">
                <a:solidFill>
                  <a:schemeClr val="accent6">
                    <a:lumMod val="50000"/>
                  </a:schemeClr>
                </a:solidFill>
                <a:latin typeface="Plantagenet Cherokee" pitchFamily="18" charset="0"/>
              </a:rPr>
              <a:t>BİZE DANIŞIN</a:t>
            </a:r>
          </a:p>
        </p:txBody>
      </p:sp>
      <p:sp>
        <p:nvSpPr>
          <p:cNvPr id="8" name="7 Dikdörtgen"/>
          <p:cNvSpPr/>
          <p:nvPr/>
        </p:nvSpPr>
        <p:spPr>
          <a:xfrm>
            <a:off x="2172582" y="8707563"/>
            <a:ext cx="4314337" cy="720878"/>
          </a:xfrm>
          <a:prstGeom prst="rect">
            <a:avLst/>
          </a:prstGeom>
          <a:noFill/>
        </p:spPr>
        <p:txBody>
          <a:bodyPr wrap="none" lIns="104306" tIns="52153" rIns="104306" bIns="52153">
            <a:spAutoFit/>
            <a:scene3d>
              <a:camera prst="perspectiveLef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tr-TR" sz="4000" b="1" cap="all" dirty="0">
                <a:ln>
                  <a:solidFill>
                    <a:schemeClr val="tx1">
                      <a:lumMod val="95000"/>
                      <a:lumOff val="5000"/>
                    </a:schemeClr>
                  </a:solidFill>
                </a:ln>
                <a:effectLst>
                  <a:outerShdw blurRad="19685" dist="12700" dir="5400000" algn="tl" rotWithShape="0">
                    <a:schemeClr val="accent1">
                      <a:satMod val="130000"/>
                      <a:alpha val="60000"/>
                    </a:schemeClr>
                  </a:outerShdw>
                  <a:reflection blurRad="10000" stA="55000" endPos="48000" dist="500" dir="5400000" sy="-100000" algn="bl" rotWithShape="0"/>
                </a:effectLst>
              </a:rPr>
              <a:t>0266 865 28 00</a:t>
            </a:r>
          </a:p>
        </p:txBody>
      </p:sp>
      <p:sp>
        <p:nvSpPr>
          <p:cNvPr id="11" name="10 Slayt Numarası Yer Tutucusu"/>
          <p:cNvSpPr>
            <a:spLocks noGrp="1"/>
          </p:cNvSpPr>
          <p:nvPr>
            <p:ph type="sldNum" sz="quarter" idx="12"/>
          </p:nvPr>
        </p:nvSpPr>
        <p:spPr/>
        <p:txBody>
          <a:bodyPr/>
          <a:lstStyle/>
          <a:p>
            <a:pPr algn="ctr"/>
            <a:fld id="{9CF2BFA3-F094-46FC-B009-899A038CADD4}" type="slidenum">
              <a:rPr lang="tr-TR" smtClean="0"/>
              <a:pPr algn="ctr"/>
              <a:t>49</a:t>
            </a:fld>
            <a:endParaRPr lang="tr-TR" dirty="0"/>
          </a:p>
        </p:txBody>
      </p:sp>
    </p:spTree>
    <p:extLst>
      <p:ext uri="{BB962C8B-B14F-4D97-AF65-F5344CB8AC3E}">
        <p14:creationId xmlns:p14="http://schemas.microsoft.com/office/powerpoint/2010/main" xmlns="" val="28687928"/>
      </p:ext>
    </p:extLst>
  </p:cSld>
  <p:clrMapOvr>
    <a:masterClrMapping/>
  </p:clrMapOvr>
  <p:transition>
    <p:wheel spokes="8"/>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W7\Desktop\Screenshot_1.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2761521" y="2756875"/>
            <a:ext cx="4799743" cy="3530554"/>
          </a:xfrm>
          <a:prstGeom prst="ellipse">
            <a:avLst/>
          </a:prstGeom>
          <a:ln>
            <a:noFill/>
          </a:ln>
          <a:effectLst>
            <a:softEdge rad="112500"/>
          </a:effectLst>
        </p:spPr>
      </p:pic>
      <p:pic>
        <p:nvPicPr>
          <p:cNvPr id="3076" name="Picture 4" descr="C:\Users\W7\Desktop\httpwww.kentrexs.cnuploadsallimg140117546-14011GRAH33-768x576.jpg"/>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rot="732009">
            <a:off x="2700760" y="6590591"/>
            <a:ext cx="4772502" cy="3796559"/>
          </a:xfrm>
          <a:prstGeom prst="ellipse">
            <a:avLst/>
          </a:prstGeom>
          <a:ln>
            <a:noFill/>
          </a:ln>
          <a:effectLst>
            <a:softEdge rad="112500"/>
          </a:effectLst>
        </p:spPr>
      </p:pic>
      <p:pic>
        <p:nvPicPr>
          <p:cNvPr id="3075" name="Picture 3" descr="C:\Users\W7\Desktop\hizmetlerimiz.jpg"/>
          <p:cNvPicPr>
            <a:picLocks noChangeAspect="1" noChangeArrowheads="1"/>
          </p:cNvPicPr>
          <p:nvPr/>
        </p:nvPicPr>
        <p:blipFill>
          <a:blip r:embed="rId5" cstate="print">
            <a:duotone>
              <a:schemeClr val="bg2">
                <a:shade val="45000"/>
                <a:satMod val="135000"/>
              </a:schemeClr>
              <a:prstClr val="white"/>
            </a:duotone>
          </a:blip>
          <a:srcRect/>
          <a:stretch>
            <a:fillRect/>
          </a:stretch>
        </p:blipFill>
        <p:spPr bwMode="auto">
          <a:xfrm rot="21059058">
            <a:off x="160180" y="5703851"/>
            <a:ext cx="3475017" cy="2459000"/>
          </a:xfrm>
          <a:prstGeom prst="ellipse">
            <a:avLst/>
          </a:prstGeom>
          <a:blipFill>
            <a:blip r:embed="rId6" cstate="print">
              <a:alphaModFix amt="30000"/>
              <a:duotone>
                <a:schemeClr val="bg2">
                  <a:shade val="45000"/>
                  <a:satMod val="135000"/>
                </a:schemeClr>
                <a:prstClr val="white"/>
              </a:duotone>
            </a:blip>
            <a:tile tx="0" ty="0" sx="100000" sy="100000" flip="none" algn="tl"/>
          </a:blipFill>
          <a:ln>
            <a:noFill/>
          </a:ln>
          <a:effectLst>
            <a:softEdge rad="127000"/>
          </a:effectLst>
        </p:spPr>
      </p:pic>
      <p:pic>
        <p:nvPicPr>
          <p:cNvPr id="3078" name="Picture 6" descr="C:\Users\W7\Desktop\unique-modern-home-architecture-sketches-and-sketch-of-modern-building-0.jpg"/>
          <p:cNvPicPr>
            <a:picLocks noChangeAspect="1" noChangeArrowheads="1"/>
          </p:cNvPicPr>
          <p:nvPr/>
        </p:nvPicPr>
        <p:blipFill>
          <a:blip r:embed="rId7" cstate="print">
            <a:duotone>
              <a:schemeClr val="bg2">
                <a:shade val="45000"/>
                <a:satMod val="135000"/>
              </a:schemeClr>
              <a:prstClr val="white"/>
            </a:duotone>
          </a:blip>
          <a:srcRect/>
          <a:stretch>
            <a:fillRect/>
          </a:stretch>
        </p:blipFill>
        <p:spPr bwMode="auto">
          <a:xfrm>
            <a:off x="315028" y="2506246"/>
            <a:ext cx="4032674" cy="2776720"/>
          </a:xfrm>
          <a:prstGeom prst="ellipse">
            <a:avLst/>
          </a:prstGeom>
          <a:ln>
            <a:noFill/>
          </a:ln>
          <a:effectLst>
            <a:softEdge rad="112500"/>
          </a:effectLst>
        </p:spPr>
      </p:pic>
      <p:sp>
        <p:nvSpPr>
          <p:cNvPr id="6" name="5 Dikdörtgen"/>
          <p:cNvSpPr/>
          <p:nvPr/>
        </p:nvSpPr>
        <p:spPr>
          <a:xfrm>
            <a:off x="0" y="1594870"/>
            <a:ext cx="7561263" cy="813211"/>
          </a:xfrm>
          <a:prstGeom prst="rect">
            <a:avLst/>
          </a:prstGeom>
        </p:spPr>
        <p:txBody>
          <a:bodyPr wrap="square" lIns="104306" tIns="52153" rIns="104306" bIns="52153">
            <a:spAutoFit/>
          </a:bodyPr>
          <a:lstStyle/>
          <a:p>
            <a:pPr algn="ctr"/>
            <a:r>
              <a:rPr lang="tr-TR" sz="4600" b="1" dirty="0">
                <a:solidFill>
                  <a:schemeClr val="accent6">
                    <a:lumMod val="50000"/>
                  </a:schemeClr>
                </a:solidFill>
                <a:latin typeface="Plantagenet Cherokee" pitchFamily="18" charset="0"/>
              </a:rPr>
              <a:t>VERDİĞİMİZ HİZMETLER</a:t>
            </a:r>
            <a:endParaRPr lang="tr-TR" sz="4600" b="1" dirty="0">
              <a:latin typeface="Plantagenet Cherokee" pitchFamily="18" charset="0"/>
            </a:endParaRPr>
          </a:p>
        </p:txBody>
      </p:sp>
      <p:sp>
        <p:nvSpPr>
          <p:cNvPr id="3" name="2 İçerik Yer Tutucusu"/>
          <p:cNvSpPr>
            <a:spLocks noGrp="1"/>
          </p:cNvSpPr>
          <p:nvPr>
            <p:ph idx="1"/>
          </p:nvPr>
        </p:nvSpPr>
        <p:spPr>
          <a:xfrm>
            <a:off x="-26" y="3174588"/>
            <a:ext cx="7561263" cy="6683422"/>
          </a:xfrm>
        </p:spPr>
        <p:txBody>
          <a:bodyPr>
            <a:normAutofit/>
          </a:bodyPr>
          <a:lstStyle/>
          <a:p>
            <a:pPr algn="ctr">
              <a:buNone/>
            </a:pPr>
            <a:r>
              <a:rPr lang="tr-TR" sz="2700" b="1" dirty="0">
                <a:latin typeface="Nyala" pitchFamily="2" charset="0"/>
              </a:rPr>
              <a:t>MİMARLIK</a:t>
            </a:r>
          </a:p>
          <a:p>
            <a:pPr algn="ctr">
              <a:buNone/>
            </a:pPr>
            <a:r>
              <a:rPr lang="tr-TR" sz="2700" b="1" dirty="0" smtClean="0">
                <a:latin typeface="Nyala" pitchFamily="2" charset="0"/>
              </a:rPr>
              <a:t>MÜHENDİSLİK</a:t>
            </a:r>
          </a:p>
          <a:p>
            <a:pPr algn="ctr">
              <a:buNone/>
            </a:pPr>
            <a:r>
              <a:rPr lang="tr-TR" sz="2700" b="1" dirty="0" smtClean="0">
                <a:latin typeface="Nyala" pitchFamily="2" charset="0"/>
              </a:rPr>
              <a:t>AKUSTİK PROJE</a:t>
            </a:r>
          </a:p>
          <a:p>
            <a:pPr algn="ctr">
              <a:buNone/>
            </a:pPr>
            <a:r>
              <a:rPr lang="tr-TR" sz="2700" b="1" dirty="0" smtClean="0">
                <a:latin typeface="Nyala" pitchFamily="2" charset="0"/>
              </a:rPr>
              <a:t>ENERJİ KİMLİK BELGESİ</a:t>
            </a:r>
            <a:endParaRPr lang="tr-TR" sz="2700" b="1" dirty="0">
              <a:latin typeface="Nyala" pitchFamily="2" charset="0"/>
            </a:endParaRPr>
          </a:p>
          <a:p>
            <a:pPr algn="ctr">
              <a:buNone/>
            </a:pPr>
            <a:r>
              <a:rPr lang="tr-TR" sz="2700" b="1" dirty="0">
                <a:latin typeface="Nyala" pitchFamily="2" charset="0"/>
              </a:rPr>
              <a:t>PLANLAMA</a:t>
            </a:r>
          </a:p>
          <a:p>
            <a:pPr algn="ctr">
              <a:buNone/>
            </a:pPr>
            <a:r>
              <a:rPr lang="tr-TR" sz="2700" b="1" dirty="0" smtClean="0">
                <a:latin typeface="Nyala" pitchFamily="2" charset="0"/>
              </a:rPr>
              <a:t>3 D ÇİZİMLER</a:t>
            </a:r>
            <a:endParaRPr lang="tr-TR" sz="2700" b="1" dirty="0">
              <a:latin typeface="Nyala" pitchFamily="2" charset="0"/>
            </a:endParaRPr>
          </a:p>
          <a:p>
            <a:pPr algn="ctr">
              <a:buNone/>
            </a:pPr>
            <a:r>
              <a:rPr lang="tr-TR" sz="2700" b="1" dirty="0" smtClean="0">
                <a:latin typeface="Nyala" pitchFamily="2" charset="0"/>
              </a:rPr>
              <a:t>İNŞAAT-TAAHHÜT</a:t>
            </a:r>
          </a:p>
          <a:p>
            <a:pPr algn="ctr">
              <a:buNone/>
            </a:pPr>
            <a:r>
              <a:rPr lang="tr-TR" sz="2700" b="1" dirty="0" smtClean="0">
                <a:latin typeface="Nyala" pitchFamily="2" charset="0"/>
              </a:rPr>
              <a:t>DANIŞMANLIK</a:t>
            </a:r>
            <a:endParaRPr lang="tr-TR" sz="2700" b="1" dirty="0">
              <a:latin typeface="Nyala" pitchFamily="2" charset="0"/>
            </a:endParaRPr>
          </a:p>
          <a:p>
            <a:pPr algn="ctr">
              <a:buNone/>
            </a:pPr>
            <a:r>
              <a:rPr lang="tr-TR" sz="2700" b="1" dirty="0" smtClean="0">
                <a:latin typeface="Nyala" pitchFamily="2" charset="0"/>
              </a:rPr>
              <a:t>TEMELDEN ÇATIYA ANAHTAR TESLİM PROJELER</a:t>
            </a:r>
          </a:p>
          <a:p>
            <a:pPr algn="ctr">
              <a:buNone/>
            </a:pPr>
            <a:r>
              <a:rPr lang="tr-TR" sz="2700" b="1" dirty="0" smtClean="0">
                <a:latin typeface="Nyala" pitchFamily="2" charset="0"/>
              </a:rPr>
              <a:t>İÇ MİMARLIK ÇALIŞMALARI</a:t>
            </a:r>
            <a:endParaRPr lang="tr-TR" sz="2700" b="1" dirty="0">
              <a:latin typeface="Nyala" pitchFamily="2" charset="0"/>
            </a:endParaRPr>
          </a:p>
          <a:p>
            <a:pPr algn="ctr">
              <a:buNone/>
            </a:pPr>
            <a:r>
              <a:rPr lang="tr-TR" sz="2700" b="1" dirty="0" smtClean="0">
                <a:latin typeface="Nyala" pitchFamily="2" charset="0"/>
              </a:rPr>
              <a:t>ÇELİK YAPI ÇÖZÜMLERİ</a:t>
            </a:r>
          </a:p>
          <a:p>
            <a:pPr algn="ctr">
              <a:buNone/>
            </a:pPr>
            <a:r>
              <a:rPr lang="tr-TR" sz="2700" b="1" dirty="0" smtClean="0">
                <a:latin typeface="Nyala" pitchFamily="2" charset="0"/>
              </a:rPr>
              <a:t>PREFABRİK YAPILAR</a:t>
            </a:r>
          </a:p>
          <a:p>
            <a:pPr algn="ctr">
              <a:buNone/>
            </a:pPr>
            <a:r>
              <a:rPr lang="tr-TR" sz="2700" b="1" dirty="0" smtClean="0">
                <a:latin typeface="Nyala" pitchFamily="2" charset="0"/>
              </a:rPr>
              <a:t>AHŞAP YAPILAR</a:t>
            </a:r>
            <a:endParaRPr lang="tr-TR" sz="2700" b="1" dirty="0">
              <a:latin typeface="Nyala" pitchFamily="2" charset="0"/>
            </a:endParaRPr>
          </a:p>
          <a:p>
            <a:endParaRPr lang="tr-TR" dirty="0"/>
          </a:p>
        </p:txBody>
      </p:sp>
      <p:sp>
        <p:nvSpPr>
          <p:cNvPr id="11" name="10 Slayt Numarası Yer Tutucusu"/>
          <p:cNvSpPr>
            <a:spLocks noGrp="1"/>
          </p:cNvSpPr>
          <p:nvPr>
            <p:ph type="sldNum" sz="quarter" idx="12"/>
          </p:nvPr>
        </p:nvSpPr>
        <p:spPr/>
        <p:txBody>
          <a:bodyPr/>
          <a:lstStyle/>
          <a:p>
            <a:fld id="{9CF2BFA3-F094-46FC-B009-899A038CADD4}" type="slidenum">
              <a:rPr lang="tr-TR" smtClean="0"/>
              <a:pPr/>
              <a:t>5</a:t>
            </a:fld>
            <a:endParaRPr lang="tr-TR" dirty="0"/>
          </a:p>
        </p:txBody>
      </p:sp>
    </p:spTree>
  </p:cSld>
  <p:clrMapOvr>
    <a:masterClrMapping/>
  </p:clrMapOvr>
  <p:transition>
    <p:wheel spokes="8"/>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3792" y="4367180"/>
            <a:ext cx="6773679" cy="5156658"/>
          </a:xfrm>
        </p:spPr>
        <p:txBody>
          <a:bodyPr>
            <a:normAutofit/>
          </a:bodyPr>
          <a:lstStyle/>
          <a:p>
            <a:pPr>
              <a:buNone/>
            </a:pPr>
            <a:endParaRPr lang="tr-TR" sz="3000" dirty="0"/>
          </a:p>
          <a:p>
            <a:endParaRPr lang="tr-TR" sz="3000" dirty="0"/>
          </a:p>
          <a:p>
            <a:pPr>
              <a:buClr>
                <a:schemeClr val="accent6">
                  <a:lumMod val="50000"/>
                </a:schemeClr>
              </a:buClr>
              <a:buFont typeface="Wingdings" pitchFamily="2" charset="2"/>
              <a:buChar char="§"/>
            </a:pPr>
            <a:r>
              <a:rPr lang="tr-TR" sz="2700" dirty="0" smtClean="0">
                <a:latin typeface="Nyala" pitchFamily="2" charset="0"/>
              </a:rPr>
              <a:t>ERGUN </a:t>
            </a:r>
            <a:r>
              <a:rPr lang="tr-TR" sz="2700" dirty="0">
                <a:latin typeface="Nyala" pitchFamily="2" charset="0"/>
              </a:rPr>
              <a:t>UÇAR    </a:t>
            </a:r>
            <a:r>
              <a:rPr lang="tr-TR" sz="2700" dirty="0" smtClean="0">
                <a:latin typeface="Nyala" pitchFamily="2" charset="0"/>
              </a:rPr>
              <a:t>   </a:t>
            </a:r>
            <a:r>
              <a:rPr lang="tr-TR" sz="2700" smtClean="0">
                <a:latin typeface="Nyala" pitchFamily="2" charset="0"/>
              </a:rPr>
              <a:t>(İŞLETME-İNŞAAT</a:t>
            </a:r>
            <a:r>
              <a:rPr lang="tr-TR" sz="2700" dirty="0" smtClean="0">
                <a:latin typeface="Nyala" pitchFamily="2" charset="0"/>
              </a:rPr>
              <a:t>)</a:t>
            </a:r>
            <a:endParaRPr lang="tr-TR" sz="2700" dirty="0">
              <a:latin typeface="Nyala" pitchFamily="2" charset="0"/>
            </a:endParaRPr>
          </a:p>
          <a:p>
            <a:pPr>
              <a:buClr>
                <a:schemeClr val="accent6">
                  <a:lumMod val="50000"/>
                </a:schemeClr>
              </a:buClr>
              <a:buFont typeface="Wingdings" pitchFamily="2" charset="2"/>
              <a:buChar char="§"/>
            </a:pPr>
            <a:r>
              <a:rPr lang="tr-TR" sz="2700" dirty="0" smtClean="0">
                <a:latin typeface="Nyala" pitchFamily="2" charset="0"/>
              </a:rPr>
              <a:t>ŞİMAL UÇAR        (İNŞAAT MÜHENDİSİ)</a:t>
            </a:r>
            <a:endParaRPr lang="tr-TR" sz="2700" dirty="0">
              <a:latin typeface="Nyala" pitchFamily="2" charset="0"/>
            </a:endParaRPr>
          </a:p>
          <a:p>
            <a:pPr>
              <a:buClr>
                <a:schemeClr val="accent6">
                  <a:lumMod val="50000"/>
                </a:schemeClr>
              </a:buClr>
              <a:buFont typeface="Wingdings" pitchFamily="2" charset="2"/>
              <a:buChar char="§"/>
            </a:pPr>
            <a:r>
              <a:rPr lang="tr-TR" sz="2700" dirty="0" smtClean="0">
                <a:latin typeface="Nyala" pitchFamily="2" charset="0"/>
              </a:rPr>
              <a:t>BURCU BALÇIK     (MİMAR)</a:t>
            </a:r>
            <a:endParaRPr lang="tr-TR" sz="2700" dirty="0">
              <a:latin typeface="Nyala" pitchFamily="2" charset="0"/>
            </a:endParaRPr>
          </a:p>
          <a:p>
            <a:pPr>
              <a:buClr>
                <a:schemeClr val="accent6">
                  <a:lumMod val="50000"/>
                </a:schemeClr>
              </a:buClr>
              <a:buFont typeface="Wingdings" pitchFamily="2" charset="2"/>
              <a:buChar char="§"/>
            </a:pPr>
            <a:r>
              <a:rPr lang="tr-TR" sz="2700" dirty="0" smtClean="0">
                <a:latin typeface="Nyala" pitchFamily="2" charset="0"/>
              </a:rPr>
              <a:t>KÜBRA TOKLU      (MİMAR)</a:t>
            </a:r>
          </a:p>
          <a:p>
            <a:pPr>
              <a:buClr>
                <a:schemeClr val="accent6">
                  <a:lumMod val="50000"/>
                </a:schemeClr>
              </a:buClr>
              <a:buFont typeface="Wingdings" pitchFamily="2" charset="2"/>
              <a:buChar char="§"/>
            </a:pPr>
            <a:r>
              <a:rPr lang="tr-TR" sz="2400" dirty="0" smtClean="0">
                <a:latin typeface="Nyala" pitchFamily="2" charset="0"/>
              </a:rPr>
              <a:t>ABDURRAHMAN GÜLEÇ (İNŞ MÜHENDİSİ)</a:t>
            </a:r>
          </a:p>
          <a:p>
            <a:pPr>
              <a:buClr>
                <a:schemeClr val="accent6">
                  <a:lumMod val="50000"/>
                </a:schemeClr>
              </a:buClr>
              <a:buFont typeface="Wingdings" pitchFamily="2" charset="2"/>
              <a:buChar char="§"/>
            </a:pPr>
            <a:r>
              <a:rPr lang="tr-TR" sz="2400" dirty="0" smtClean="0">
                <a:latin typeface="Nyala" pitchFamily="2" charset="0"/>
              </a:rPr>
              <a:t>METİN ALTUNBAŞ    (ELEKTİRİK MÜHENDİSİ)</a:t>
            </a:r>
          </a:p>
          <a:p>
            <a:pPr>
              <a:buClr>
                <a:schemeClr val="accent6">
                  <a:lumMod val="50000"/>
                </a:schemeClr>
              </a:buClr>
              <a:buFont typeface="Wingdings" pitchFamily="2" charset="2"/>
              <a:buChar char="§"/>
            </a:pPr>
            <a:r>
              <a:rPr lang="tr-TR" sz="2400" dirty="0" smtClean="0">
                <a:latin typeface="Nyala" pitchFamily="2" charset="0"/>
              </a:rPr>
              <a:t>SERHAT MERTOĞLU (MAKİNA MÜHENDİSİ)</a:t>
            </a:r>
            <a:endParaRPr lang="tr-TR" sz="2400" dirty="0">
              <a:latin typeface="Nyala" pitchFamily="2" charset="0"/>
            </a:endParaRPr>
          </a:p>
          <a:p>
            <a:pPr>
              <a:buClr>
                <a:schemeClr val="accent6">
                  <a:lumMod val="50000"/>
                </a:schemeClr>
              </a:buClr>
              <a:buFont typeface="Wingdings" pitchFamily="2" charset="2"/>
              <a:buChar char="§"/>
            </a:pPr>
            <a:r>
              <a:rPr lang="tr-TR" sz="2400" dirty="0" smtClean="0">
                <a:latin typeface="Nyala" pitchFamily="2" charset="0"/>
              </a:rPr>
              <a:t>TAHİR MAHİR          (HARİTA MÜHENDİSİ)</a:t>
            </a:r>
          </a:p>
          <a:p>
            <a:pPr>
              <a:buClr>
                <a:schemeClr val="accent6">
                  <a:lumMod val="50000"/>
                </a:schemeClr>
              </a:buClr>
              <a:buFont typeface="Wingdings" pitchFamily="2" charset="2"/>
              <a:buChar char="§"/>
            </a:pPr>
            <a:r>
              <a:rPr lang="tr-TR" sz="2400" dirty="0" smtClean="0">
                <a:latin typeface="Nyala" pitchFamily="2" charset="0"/>
              </a:rPr>
              <a:t>OZAN GİRGİN          (JEOLOJİ MÜHENDİSİ)</a:t>
            </a:r>
            <a:endParaRPr lang="tr-TR" sz="2400" dirty="0">
              <a:latin typeface="Nyala" pitchFamily="2" charset="0"/>
            </a:endParaRPr>
          </a:p>
          <a:p>
            <a:endParaRPr lang="tr-TR" dirty="0"/>
          </a:p>
        </p:txBody>
      </p:sp>
      <p:sp>
        <p:nvSpPr>
          <p:cNvPr id="6" name="5 Dikdörtgen"/>
          <p:cNvSpPr/>
          <p:nvPr/>
        </p:nvSpPr>
        <p:spPr>
          <a:xfrm>
            <a:off x="787611" y="1093613"/>
            <a:ext cx="2916518" cy="813211"/>
          </a:xfrm>
          <a:prstGeom prst="rect">
            <a:avLst/>
          </a:prstGeom>
        </p:spPr>
        <p:txBody>
          <a:bodyPr wrap="none" lIns="104306" tIns="52153" rIns="104306" bIns="52153">
            <a:spAutoFit/>
          </a:bodyPr>
          <a:lstStyle/>
          <a:p>
            <a:r>
              <a:rPr lang="tr-TR" sz="4600" b="1" dirty="0">
                <a:solidFill>
                  <a:schemeClr val="accent6">
                    <a:lumMod val="50000"/>
                  </a:schemeClr>
                </a:solidFill>
                <a:latin typeface="Plantagenet Cherokee" pitchFamily="18" charset="0"/>
              </a:rPr>
              <a:t>EKİBİMİZ</a:t>
            </a:r>
            <a:endParaRPr lang="tr-TR" sz="4600" dirty="0">
              <a:solidFill>
                <a:schemeClr val="accent6">
                  <a:lumMod val="50000"/>
                </a:schemeClr>
              </a:solidFill>
              <a:latin typeface="Plantagenet Cherokee" pitchFamily="18" charset="0"/>
            </a:endParaRPr>
          </a:p>
        </p:txBody>
      </p:sp>
      <p:sp>
        <p:nvSpPr>
          <p:cNvPr id="7" name="6 Dikdörtgen"/>
          <p:cNvSpPr/>
          <p:nvPr/>
        </p:nvSpPr>
        <p:spPr>
          <a:xfrm>
            <a:off x="0" y="2508557"/>
            <a:ext cx="7561263" cy="1798096"/>
          </a:xfrm>
          <a:prstGeom prst="rect">
            <a:avLst/>
          </a:prstGeom>
          <a:noFill/>
        </p:spPr>
        <p:txBody>
          <a:bodyPr wrap="square" lIns="104306" tIns="52153" rIns="104306" bIns="5215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tr-TR" sz="5500" b="1" cap="all" dirty="0">
                <a:ln w="0">
                  <a:solidFill>
                    <a:schemeClr val="tx1"/>
                  </a:solidFill>
                </a:ln>
                <a:solidFill>
                  <a:schemeClr val="accent6">
                    <a:lumMod val="50000"/>
                  </a:schemeClr>
                </a:solidFill>
                <a:effectLst>
                  <a:outerShdw blurRad="50800" dist="38100" algn="l" rotWithShape="0">
                    <a:prstClr val="black">
                      <a:alpha val="40000"/>
                    </a:prstClr>
                  </a:outerShdw>
                  <a:reflection blurRad="12700" stA="50000" endPos="50000" dist="5000" dir="5400000" sy="-100000" rotWithShape="0"/>
                </a:effectLst>
                <a:latin typeface="Plantagenet Cherokee" pitchFamily="18" charset="0"/>
              </a:rPr>
              <a:t>ERCAN UÇAR  </a:t>
            </a:r>
            <a:r>
              <a:rPr lang="tr-TR" sz="5500" b="1" cap="all" dirty="0" smtClean="0">
                <a:ln w="0">
                  <a:solidFill>
                    <a:schemeClr val="tx1"/>
                  </a:solidFill>
                </a:ln>
                <a:solidFill>
                  <a:schemeClr val="accent6">
                    <a:lumMod val="50000"/>
                  </a:schemeClr>
                </a:solidFill>
                <a:effectLst>
                  <a:outerShdw blurRad="50800" dist="38100" algn="l" rotWithShape="0">
                    <a:prstClr val="black">
                      <a:alpha val="40000"/>
                    </a:prstClr>
                  </a:outerShdw>
                  <a:reflection blurRad="12700" stA="50000" endPos="50000" dist="5000" dir="5400000" sy="-100000" rotWithShape="0"/>
                </a:effectLst>
                <a:latin typeface="Plantagenet Cherokee" pitchFamily="18" charset="0"/>
              </a:rPr>
              <a:t>(kurucu MİMAR)</a:t>
            </a:r>
          </a:p>
        </p:txBody>
      </p:sp>
      <p:sp>
        <p:nvSpPr>
          <p:cNvPr id="10" name="9 Slayt Numarası Yer Tutucusu"/>
          <p:cNvSpPr>
            <a:spLocks noGrp="1"/>
          </p:cNvSpPr>
          <p:nvPr>
            <p:ph type="sldNum" sz="quarter" idx="12"/>
          </p:nvPr>
        </p:nvSpPr>
        <p:spPr/>
        <p:txBody>
          <a:bodyPr/>
          <a:lstStyle/>
          <a:p>
            <a:pPr algn="ctr"/>
            <a:fld id="{9CF2BFA3-F094-46FC-B009-899A038CADD4}" type="slidenum">
              <a:rPr lang="tr-TR" smtClean="0"/>
              <a:pPr algn="ctr"/>
              <a:t>50</a:t>
            </a:fld>
            <a:endParaRPr lang="tr-TR" dirty="0"/>
          </a:p>
        </p:txBody>
      </p:sp>
    </p:spTree>
  </p:cSld>
  <p:clrMapOvr>
    <a:masterClrMapping/>
  </p:clrMapOvr>
  <p:transition>
    <p:wheel spokes="8"/>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14354" y="2863410"/>
            <a:ext cx="6316826" cy="6743971"/>
          </a:xfrm>
        </p:spPr>
        <p:txBody>
          <a:bodyPr>
            <a:normAutofit/>
          </a:bodyPr>
          <a:lstStyle/>
          <a:p>
            <a:pPr>
              <a:buNone/>
            </a:pPr>
            <a:endParaRPr lang="tr-TR" dirty="0"/>
          </a:p>
          <a:p>
            <a:pPr>
              <a:buClr>
                <a:schemeClr val="accent6">
                  <a:lumMod val="50000"/>
                </a:schemeClr>
              </a:buClr>
              <a:buFont typeface="Wingdings" pitchFamily="2" charset="2"/>
              <a:buChar char="§"/>
            </a:pPr>
            <a:r>
              <a:rPr lang="tr-TR" dirty="0" smtClean="0">
                <a:solidFill>
                  <a:schemeClr val="accent6">
                    <a:lumMod val="50000"/>
                  </a:schemeClr>
                </a:solidFill>
                <a:latin typeface="Nyala" pitchFamily="2" charset="0"/>
              </a:rPr>
              <a:t>ADRES</a:t>
            </a:r>
            <a:r>
              <a:rPr lang="tr-TR" dirty="0" smtClean="0">
                <a:latin typeface="Nyala" pitchFamily="2" charset="0"/>
              </a:rPr>
              <a:t>:</a:t>
            </a:r>
            <a:r>
              <a:rPr lang="tr-TR" b="1" dirty="0" smtClean="0">
                <a:latin typeface="Nyala" pitchFamily="2" charset="0"/>
              </a:rPr>
              <a:t>YENİ MAH.OKULLAR CAD.NO:26/1 SUSURLUK/BALIKESİR</a:t>
            </a:r>
            <a:endParaRPr lang="tr-TR" b="1" dirty="0">
              <a:latin typeface="Nyala" pitchFamily="2" charset="0"/>
            </a:endParaRPr>
          </a:p>
          <a:p>
            <a:pPr marL="252000">
              <a:buClr>
                <a:schemeClr val="accent6">
                  <a:lumMod val="50000"/>
                </a:schemeClr>
              </a:buClr>
            </a:pPr>
            <a:r>
              <a:rPr lang="tr-TR" dirty="0">
                <a:latin typeface="Nyala" pitchFamily="2" charset="0"/>
              </a:rPr>
              <a:t>(</a:t>
            </a:r>
            <a:r>
              <a:rPr lang="tr-TR" dirty="0" smtClean="0">
                <a:latin typeface="Nyala" pitchFamily="2" charset="0"/>
              </a:rPr>
              <a:t>5</a:t>
            </a:r>
            <a:r>
              <a:rPr lang="tr-TR" spc="300" dirty="0" smtClean="0">
                <a:latin typeface="Arial" pitchFamily="34" charset="0"/>
                <a:cs typeface="Arial" pitchFamily="34" charset="0"/>
              </a:rPr>
              <a:t> </a:t>
            </a:r>
            <a:r>
              <a:rPr lang="tr-TR" dirty="0" smtClean="0">
                <a:latin typeface="Nyala" pitchFamily="2" charset="0"/>
              </a:rPr>
              <a:t>EYLÜL İLKÖĞRETİM </a:t>
            </a:r>
            <a:r>
              <a:rPr lang="tr-TR" dirty="0">
                <a:latin typeface="Nyala" pitchFamily="2" charset="0"/>
              </a:rPr>
              <a:t>OKULUNUN YANI)</a:t>
            </a:r>
          </a:p>
          <a:p>
            <a:pPr>
              <a:buClr>
                <a:schemeClr val="accent6">
                  <a:lumMod val="50000"/>
                </a:schemeClr>
              </a:buClr>
              <a:buNone/>
            </a:pPr>
            <a:r>
              <a:rPr lang="tr-TR" sz="3100" dirty="0"/>
              <a:t> </a:t>
            </a:r>
            <a:r>
              <a:rPr lang="tr-TR" sz="3100" dirty="0" smtClean="0"/>
              <a:t>   </a:t>
            </a:r>
            <a:r>
              <a:rPr lang="tr-TR" dirty="0" smtClean="0">
                <a:latin typeface="Nyala" pitchFamily="2" charset="0"/>
              </a:rPr>
              <a:t>TELEFON</a:t>
            </a:r>
            <a:r>
              <a:rPr lang="tr-TR" dirty="0">
                <a:latin typeface="Nyala" pitchFamily="2" charset="0"/>
              </a:rPr>
              <a:t>: </a:t>
            </a:r>
            <a:r>
              <a:rPr lang="tr-TR" sz="3600" b="1" dirty="0">
                <a:solidFill>
                  <a:srgbClr val="FF0000"/>
                </a:solidFill>
                <a:latin typeface="Nyala" pitchFamily="2" charset="0"/>
              </a:rPr>
              <a:t>0266 865 28 </a:t>
            </a:r>
            <a:r>
              <a:rPr lang="tr-TR" sz="3600" b="1" dirty="0" smtClean="0">
                <a:solidFill>
                  <a:srgbClr val="FF0000"/>
                </a:solidFill>
                <a:latin typeface="Nyala" pitchFamily="2" charset="0"/>
              </a:rPr>
              <a:t>00</a:t>
            </a:r>
          </a:p>
          <a:p>
            <a:pPr>
              <a:buClr>
                <a:schemeClr val="accent6">
                  <a:lumMod val="50000"/>
                </a:schemeClr>
              </a:buClr>
              <a:buNone/>
            </a:pPr>
            <a:r>
              <a:rPr lang="tr-TR" sz="4100" b="1" dirty="0" smtClean="0">
                <a:solidFill>
                  <a:srgbClr val="FF0000"/>
                </a:solidFill>
                <a:latin typeface="Nyala" pitchFamily="2" charset="0"/>
              </a:rPr>
              <a:t>     </a:t>
            </a:r>
            <a:r>
              <a:rPr lang="tr-TR" dirty="0" smtClean="0">
                <a:latin typeface="Nyala" pitchFamily="2" charset="0"/>
              </a:rPr>
              <a:t>MOBİL</a:t>
            </a:r>
            <a:r>
              <a:rPr lang="tr-TR" sz="4100" dirty="0" smtClean="0">
                <a:latin typeface="Nyala" pitchFamily="2" charset="0"/>
              </a:rPr>
              <a:t>: </a:t>
            </a:r>
            <a:r>
              <a:rPr lang="tr-TR" sz="3600" b="1" dirty="0" smtClean="0">
                <a:solidFill>
                  <a:srgbClr val="FF0000"/>
                </a:solidFill>
                <a:latin typeface="Nyala" pitchFamily="2" charset="0"/>
              </a:rPr>
              <a:t>0543 620 00 40</a:t>
            </a:r>
          </a:p>
          <a:p>
            <a:pPr>
              <a:buClr>
                <a:schemeClr val="accent6">
                  <a:lumMod val="50000"/>
                </a:schemeClr>
              </a:buClr>
              <a:buNone/>
            </a:pPr>
            <a:r>
              <a:rPr lang="tr-TR" sz="2400" b="1" dirty="0" smtClean="0">
                <a:solidFill>
                  <a:srgbClr val="FF0000"/>
                </a:solidFill>
                <a:latin typeface="Nyala" pitchFamily="2" charset="0"/>
              </a:rPr>
              <a:t>   </a:t>
            </a:r>
            <a:r>
              <a:rPr lang="tr-TR" sz="2400" dirty="0" smtClean="0">
                <a:latin typeface="Nyala" pitchFamily="2" charset="0"/>
              </a:rPr>
              <a:t>WEB</a:t>
            </a:r>
            <a:r>
              <a:rPr lang="tr-TR" sz="2400" b="1" dirty="0" smtClean="0">
                <a:latin typeface="Nyala" pitchFamily="2" charset="0"/>
              </a:rPr>
              <a:t>:  www.</a:t>
            </a:r>
            <a:r>
              <a:rPr lang="tr-TR" sz="2400" b="1" dirty="0" err="1" smtClean="0">
                <a:latin typeface="Nyala" pitchFamily="2" charset="0"/>
              </a:rPr>
              <a:t>moommimarlik</a:t>
            </a:r>
            <a:r>
              <a:rPr lang="tr-TR" sz="2400" b="1" dirty="0" smtClean="0">
                <a:latin typeface="Nyala" pitchFamily="2" charset="0"/>
              </a:rPr>
              <a:t>.com</a:t>
            </a:r>
            <a:endParaRPr lang="tr-TR" sz="2400" b="1" dirty="0">
              <a:latin typeface="Nyala" pitchFamily="2" charset="0"/>
            </a:endParaRPr>
          </a:p>
          <a:p>
            <a:pPr>
              <a:buClr>
                <a:schemeClr val="accent6">
                  <a:lumMod val="50000"/>
                </a:schemeClr>
              </a:buClr>
              <a:buFont typeface="Wingdings" pitchFamily="2" charset="2"/>
              <a:buChar char="§"/>
            </a:pPr>
            <a:r>
              <a:rPr lang="tr-TR" sz="2400" dirty="0">
                <a:latin typeface="Nyala" pitchFamily="2" charset="0"/>
              </a:rPr>
              <a:t>MAİL</a:t>
            </a:r>
            <a:r>
              <a:rPr lang="tr-TR" dirty="0">
                <a:latin typeface="Nyala" pitchFamily="2" charset="0"/>
              </a:rPr>
              <a:t>:</a:t>
            </a:r>
            <a:r>
              <a:rPr lang="tr-TR" sz="2400" b="1" dirty="0" err="1">
                <a:latin typeface="Nyala" pitchFamily="2" charset="0"/>
              </a:rPr>
              <a:t>moommimarlik</a:t>
            </a:r>
            <a:r>
              <a:rPr lang="tr-TR" sz="2400" b="1" dirty="0">
                <a:latin typeface="Nyala" pitchFamily="2" charset="0"/>
              </a:rPr>
              <a:t>@</a:t>
            </a:r>
            <a:r>
              <a:rPr lang="tr-TR" sz="2400" b="1" dirty="0" err="1">
                <a:latin typeface="Nyala" pitchFamily="2" charset="0"/>
              </a:rPr>
              <a:t>gmail</a:t>
            </a:r>
            <a:r>
              <a:rPr lang="tr-TR" sz="2400" b="1" dirty="0">
                <a:latin typeface="Nyala" pitchFamily="2" charset="0"/>
              </a:rPr>
              <a:t>.com</a:t>
            </a:r>
          </a:p>
          <a:p>
            <a:pPr>
              <a:buClr>
                <a:schemeClr val="accent6">
                  <a:lumMod val="50000"/>
                </a:schemeClr>
              </a:buClr>
              <a:buFont typeface="Wingdings" pitchFamily="2" charset="2"/>
              <a:buChar char="§"/>
            </a:pPr>
            <a:r>
              <a:rPr lang="tr-TR" sz="2400" dirty="0">
                <a:latin typeface="Nyala" pitchFamily="2" charset="0"/>
              </a:rPr>
              <a:t>FACEBOOK:</a:t>
            </a:r>
            <a:r>
              <a:rPr lang="tr-TR" dirty="0">
                <a:latin typeface="Nyala" pitchFamily="2" charset="0"/>
              </a:rPr>
              <a:t> @</a:t>
            </a:r>
            <a:r>
              <a:rPr lang="tr-TR" b="1" dirty="0" err="1" smtClean="0">
                <a:latin typeface="Nyala" pitchFamily="2" charset="0"/>
              </a:rPr>
              <a:t>moommimarlik</a:t>
            </a:r>
            <a:endParaRPr lang="tr-TR" b="1" dirty="0">
              <a:latin typeface="Nyala" pitchFamily="2" charset="0"/>
            </a:endParaRPr>
          </a:p>
          <a:p>
            <a:pPr>
              <a:buClr>
                <a:schemeClr val="accent6">
                  <a:lumMod val="50000"/>
                </a:schemeClr>
              </a:buClr>
              <a:buFont typeface="Wingdings" pitchFamily="2" charset="2"/>
              <a:buChar char="§"/>
            </a:pPr>
            <a:r>
              <a:rPr lang="tr-TR" sz="2400" dirty="0">
                <a:latin typeface="Nyala" pitchFamily="2" charset="0"/>
              </a:rPr>
              <a:t>İNSTAGRAM</a:t>
            </a:r>
            <a:r>
              <a:rPr lang="tr-TR" dirty="0">
                <a:latin typeface="Nyala" pitchFamily="2" charset="0"/>
              </a:rPr>
              <a:t>: #</a:t>
            </a:r>
            <a:r>
              <a:rPr lang="tr-TR" b="1" dirty="0" err="1">
                <a:latin typeface="Nyala" pitchFamily="2" charset="0"/>
              </a:rPr>
              <a:t>moommimarlik</a:t>
            </a:r>
            <a:endParaRPr lang="tr-TR" b="1" dirty="0">
              <a:latin typeface="Nyala" pitchFamily="2" charset="0"/>
            </a:endParaRPr>
          </a:p>
          <a:p>
            <a:endParaRPr lang="tr-TR" dirty="0"/>
          </a:p>
        </p:txBody>
      </p:sp>
      <p:sp>
        <p:nvSpPr>
          <p:cNvPr id="6" name="5 Dikdörtgen"/>
          <p:cNvSpPr/>
          <p:nvPr/>
        </p:nvSpPr>
        <p:spPr>
          <a:xfrm>
            <a:off x="0" y="1292729"/>
            <a:ext cx="7561263" cy="1547688"/>
          </a:xfrm>
          <a:prstGeom prst="rect">
            <a:avLst/>
          </a:prstGeom>
        </p:spPr>
        <p:txBody>
          <a:bodyPr wrap="square" lIns="104306" tIns="52153" rIns="104306" bIns="52153">
            <a:spAutoFit/>
          </a:bodyPr>
          <a:lstStyle/>
          <a:p>
            <a:pPr algn="ctr"/>
            <a:r>
              <a:rPr lang="tr-TR" sz="4600" b="1" dirty="0">
                <a:solidFill>
                  <a:schemeClr val="accent6">
                    <a:lumMod val="50000"/>
                  </a:schemeClr>
                </a:solidFill>
                <a:latin typeface="Plantagenet Cherokee" pitchFamily="18" charset="0"/>
              </a:rPr>
              <a:t>BİZİ NASIL BULACAKSINIZ?</a:t>
            </a:r>
            <a:endParaRPr lang="tr-TR" sz="4600" dirty="0">
              <a:solidFill>
                <a:schemeClr val="accent6">
                  <a:lumMod val="50000"/>
                </a:schemeClr>
              </a:solidFill>
              <a:latin typeface="Plantagenet Cherokee" pitchFamily="18" charset="0"/>
            </a:endParaRPr>
          </a:p>
        </p:txBody>
      </p:sp>
      <p:sp>
        <p:nvSpPr>
          <p:cNvPr id="8" name="7 Slayt Numarası Yer Tutucusu"/>
          <p:cNvSpPr>
            <a:spLocks noGrp="1"/>
          </p:cNvSpPr>
          <p:nvPr>
            <p:ph type="sldNum" sz="quarter" idx="12"/>
          </p:nvPr>
        </p:nvSpPr>
        <p:spPr/>
        <p:txBody>
          <a:bodyPr/>
          <a:lstStyle/>
          <a:p>
            <a:pPr algn="ctr"/>
            <a:fld id="{9CF2BFA3-F094-46FC-B009-899A038CADD4}" type="slidenum">
              <a:rPr lang="tr-TR" smtClean="0"/>
              <a:pPr algn="ctr"/>
              <a:t>51</a:t>
            </a:fld>
            <a:endParaRPr lang="tr-TR" dirty="0"/>
          </a:p>
        </p:txBody>
      </p:sp>
    </p:spTree>
  </p:cSld>
  <p:clrMapOvr>
    <a:masterClrMapping/>
  </p:clrMapOvr>
  <p:transition>
    <p:wheel spokes="8"/>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f101.jpg"/>
          <p:cNvPicPr>
            <a:picLocks noGrp="1" noChangeAspect="1"/>
          </p:cNvPicPr>
          <p:nvPr>
            <p:ph idx="4294967295"/>
          </p:nvPr>
        </p:nvPicPr>
        <p:blipFill>
          <a:blip r:embed="rId3" cstate="print"/>
          <a:stretch>
            <a:fillRect/>
          </a:stretch>
        </p:blipFill>
        <p:spPr>
          <a:xfrm>
            <a:off x="0" y="1002476"/>
            <a:ext cx="7561263" cy="5331294"/>
          </a:xfrm>
          <a:prstGeom prst="rect">
            <a:avLst/>
          </a:prstGeom>
          <a:ln>
            <a:noFill/>
          </a:ln>
          <a:effectLst>
            <a:softEdge rad="112500"/>
          </a:effectLst>
        </p:spPr>
      </p:pic>
      <p:sp>
        <p:nvSpPr>
          <p:cNvPr id="9" name="8 Slayt Numarası Yer Tutucusu"/>
          <p:cNvSpPr>
            <a:spLocks noGrp="1"/>
          </p:cNvSpPr>
          <p:nvPr>
            <p:ph type="sldNum" sz="quarter" idx="12"/>
          </p:nvPr>
        </p:nvSpPr>
        <p:spPr/>
        <p:txBody>
          <a:bodyPr/>
          <a:lstStyle/>
          <a:p>
            <a:fld id="{9CF2BFA3-F094-46FC-B009-899A038CADD4}" type="slidenum">
              <a:rPr lang="tr-TR" smtClean="0"/>
              <a:pPr/>
              <a:t>52</a:t>
            </a:fld>
            <a:endParaRPr lang="tr-TR"/>
          </a:p>
        </p:txBody>
      </p:sp>
      <p:pic>
        <p:nvPicPr>
          <p:cNvPr id="6" name="5 Resim" descr="MOOM.jpg"/>
          <p:cNvPicPr>
            <a:picLocks noChangeAspect="1"/>
          </p:cNvPicPr>
          <p:nvPr/>
        </p:nvPicPr>
        <p:blipFill>
          <a:blip r:embed="rId4" cstate="print"/>
          <a:stretch>
            <a:fillRect/>
          </a:stretch>
        </p:blipFill>
        <p:spPr>
          <a:xfrm>
            <a:off x="180231" y="6210796"/>
            <a:ext cx="7200800" cy="4248472"/>
          </a:xfrm>
          <a:prstGeom prst="rect">
            <a:avLst/>
          </a:prstGeom>
        </p:spPr>
      </p:pic>
    </p:spTree>
  </p:cSld>
  <p:clrMapOvr>
    <a:masterClrMapping/>
  </p:clrMapOvr>
  <p:transition>
    <p:wheel spokes="8"/>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Dikdörtgen"/>
          <p:cNvSpPr/>
          <p:nvPr/>
        </p:nvSpPr>
        <p:spPr>
          <a:xfrm>
            <a:off x="0" y="1026220"/>
            <a:ext cx="7561263" cy="1705763"/>
          </a:xfrm>
          <a:prstGeom prst="rect">
            <a:avLst/>
          </a:prstGeom>
        </p:spPr>
        <p:txBody>
          <a:bodyPr wrap="squar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MOD-101</a:t>
            </a:r>
          </a:p>
          <a:p>
            <a:pPr algn="ctr"/>
            <a:r>
              <a:rPr lang="tr-TR" sz="2400" b="1" dirty="0" smtClean="0">
                <a:solidFill>
                  <a:schemeClr val="accent6">
                    <a:lumMod val="50000"/>
                  </a:schemeClr>
                </a:solidFill>
                <a:latin typeface="Plantagenet Cherokee" pitchFamily="18" charset="0"/>
              </a:rPr>
              <a:t>BALIKESİR –SUSURLUK- BALIKLIDERE</a:t>
            </a:r>
            <a:endParaRPr lang="tr-TR" sz="2400" dirty="0">
              <a:solidFill>
                <a:schemeClr val="accent6">
                  <a:lumMod val="50000"/>
                </a:schemeClr>
              </a:solidFill>
              <a:latin typeface="Plantagenet Cherokee" pitchFamily="18" charset="0"/>
            </a:endParaRPr>
          </a:p>
        </p:txBody>
      </p:sp>
      <p:sp>
        <p:nvSpPr>
          <p:cNvPr id="16" name="15 Slayt Numarası Yer Tutucusu"/>
          <p:cNvSpPr>
            <a:spLocks noGrp="1"/>
          </p:cNvSpPr>
          <p:nvPr>
            <p:ph type="sldNum" sz="quarter" idx="12"/>
          </p:nvPr>
        </p:nvSpPr>
        <p:spPr/>
        <p:txBody>
          <a:bodyPr/>
          <a:lstStyle/>
          <a:p>
            <a:pPr algn="ctr"/>
            <a:fld id="{9CF2BFA3-F094-46FC-B009-899A038CADD4}" type="slidenum">
              <a:rPr lang="tr-TR" smtClean="0"/>
              <a:pPr algn="ctr"/>
              <a:t>6</a:t>
            </a:fld>
            <a:endParaRPr lang="tr-TR" dirty="0"/>
          </a:p>
        </p:txBody>
      </p:sp>
      <p:pic>
        <p:nvPicPr>
          <p:cNvPr id="6" name="5 İçerik Yer Tutucusu" descr="2A.jpg"/>
          <p:cNvPicPr>
            <a:picLocks noGrp="1" noChangeAspect="1"/>
          </p:cNvPicPr>
          <p:nvPr>
            <p:ph idx="1"/>
          </p:nvPr>
        </p:nvPicPr>
        <p:blipFill>
          <a:blip r:embed="rId2" cstate="print"/>
          <a:stretch>
            <a:fillRect/>
          </a:stretch>
        </p:blipFill>
        <p:spPr>
          <a:xfrm>
            <a:off x="396255" y="3042444"/>
            <a:ext cx="3242915" cy="2387079"/>
          </a:xfrm>
        </p:spPr>
      </p:pic>
      <p:pic>
        <p:nvPicPr>
          <p:cNvPr id="5" name="4 Resim" descr="1A.jpg"/>
          <p:cNvPicPr>
            <a:picLocks noChangeAspect="1"/>
          </p:cNvPicPr>
          <p:nvPr/>
        </p:nvPicPr>
        <p:blipFill>
          <a:blip r:embed="rId3" cstate="print"/>
          <a:stretch>
            <a:fillRect/>
          </a:stretch>
        </p:blipFill>
        <p:spPr>
          <a:xfrm>
            <a:off x="3708623" y="3042444"/>
            <a:ext cx="3600400" cy="2392135"/>
          </a:xfrm>
          <a:prstGeom prst="rect">
            <a:avLst/>
          </a:prstGeom>
        </p:spPr>
      </p:pic>
      <p:pic>
        <p:nvPicPr>
          <p:cNvPr id="7" name="6 Resim" descr="5A.jpg"/>
          <p:cNvPicPr>
            <a:picLocks noChangeAspect="1"/>
          </p:cNvPicPr>
          <p:nvPr/>
        </p:nvPicPr>
        <p:blipFill>
          <a:blip r:embed="rId4" cstate="print"/>
          <a:stretch>
            <a:fillRect/>
          </a:stretch>
        </p:blipFill>
        <p:spPr>
          <a:xfrm>
            <a:off x="396255" y="5490716"/>
            <a:ext cx="6912769" cy="4253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664024104"/>
      </p:ext>
    </p:extLst>
  </p:cSld>
  <p:clrMapOvr>
    <a:masterClrMapping/>
  </p:clrMapOvr>
  <p:transition>
    <p:wheel spokes="8"/>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a:t>
            </a:r>
            <a:endParaRPr lang="tr-TR" b="1" dirty="0">
              <a:latin typeface="Arial Unicode MS" pitchFamily="34" charset="-128"/>
              <a:ea typeface="Arial Unicode MS" pitchFamily="34" charset="-128"/>
              <a:cs typeface="Arial Unicode MS" pitchFamily="34" charset="-128"/>
            </a:endParaRPr>
          </a:p>
        </p:txBody>
      </p:sp>
      <p:pic>
        <p:nvPicPr>
          <p:cNvPr id="5" name="4 İçerik Yer Tutucusu" descr="WhatsApp Image 2021-11-12 at 11.11.05.jpeg"/>
          <p:cNvPicPr>
            <a:picLocks noGrp="1" noChangeAspect="1"/>
          </p:cNvPicPr>
          <p:nvPr>
            <p:ph idx="1"/>
          </p:nvPr>
        </p:nvPicPr>
        <p:blipFill>
          <a:blip r:embed="rId2" cstate="print"/>
          <a:stretch>
            <a:fillRect/>
          </a:stretch>
        </p:blipFill>
        <p:spPr>
          <a:xfrm>
            <a:off x="252239" y="3618508"/>
            <a:ext cx="3456384" cy="2448271"/>
          </a:xfrm>
        </p:spPr>
      </p:pic>
      <p:sp>
        <p:nvSpPr>
          <p:cNvPr id="4" name="3 Slayt Numarası Yer Tutucusu"/>
          <p:cNvSpPr>
            <a:spLocks noGrp="1"/>
          </p:cNvSpPr>
          <p:nvPr>
            <p:ph type="sldNum" sz="quarter" idx="12"/>
          </p:nvPr>
        </p:nvSpPr>
        <p:spPr/>
        <p:txBody>
          <a:bodyPr/>
          <a:lstStyle/>
          <a:p>
            <a:pPr algn="ctr"/>
            <a:fld id="{9CF2BFA3-F094-46FC-B009-899A038CADD4}" type="slidenum">
              <a:rPr lang="tr-TR" smtClean="0"/>
              <a:pPr algn="ctr"/>
              <a:t>7</a:t>
            </a:fld>
            <a:endParaRPr lang="tr-TR" dirty="0"/>
          </a:p>
        </p:txBody>
      </p:sp>
      <p:sp>
        <p:nvSpPr>
          <p:cNvPr id="6" name="5 Metin kutusu"/>
          <p:cNvSpPr txBox="1"/>
          <p:nvPr/>
        </p:nvSpPr>
        <p:spPr>
          <a:xfrm>
            <a:off x="684287" y="1026220"/>
            <a:ext cx="6336704" cy="2308324"/>
          </a:xfrm>
          <a:prstGeom prst="rect">
            <a:avLst/>
          </a:prstGeom>
          <a:noFill/>
        </p:spPr>
        <p:txBody>
          <a:bodyPr wrap="square" rtlCol="0">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MOD-102</a:t>
            </a:r>
          </a:p>
          <a:p>
            <a:pPr algn="ctr"/>
            <a:r>
              <a:rPr lang="tr-TR" sz="2400" b="1" dirty="0" smtClean="0">
                <a:solidFill>
                  <a:schemeClr val="accent6">
                    <a:lumMod val="50000"/>
                  </a:schemeClr>
                </a:solidFill>
                <a:latin typeface="Plantagenet Cherokee" pitchFamily="18" charset="0"/>
              </a:rPr>
              <a:t>BALIKESİR –SUSURLUK- YENİ MAHALLE</a:t>
            </a:r>
            <a:endParaRPr lang="tr-TR" sz="2400" dirty="0" smtClean="0">
              <a:solidFill>
                <a:schemeClr val="accent6">
                  <a:lumMod val="50000"/>
                </a:schemeClr>
              </a:solidFill>
              <a:latin typeface="Plantagenet Cherokee" pitchFamily="18" charset="0"/>
            </a:endParaRPr>
          </a:p>
          <a:p>
            <a:pPr algn="ctr"/>
            <a:endParaRPr lang="tr-TR" sz="4000" dirty="0">
              <a:solidFill>
                <a:schemeClr val="accent6">
                  <a:lumMod val="50000"/>
                </a:schemeClr>
              </a:solidFill>
              <a:latin typeface="Plantagenet Cherokee" pitchFamily="18" charset="0"/>
            </a:endParaRPr>
          </a:p>
        </p:txBody>
      </p:sp>
      <p:pic>
        <p:nvPicPr>
          <p:cNvPr id="7" name="6 Resim" descr="2.jpg"/>
          <p:cNvPicPr>
            <a:picLocks noChangeAspect="1"/>
          </p:cNvPicPr>
          <p:nvPr/>
        </p:nvPicPr>
        <p:blipFill>
          <a:blip r:embed="rId3" cstate="print"/>
          <a:stretch>
            <a:fillRect/>
          </a:stretch>
        </p:blipFill>
        <p:spPr>
          <a:xfrm>
            <a:off x="252239" y="6210796"/>
            <a:ext cx="7128792" cy="3893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7 Resim" descr="5.jpg"/>
          <p:cNvPicPr>
            <a:picLocks noChangeAspect="1"/>
          </p:cNvPicPr>
          <p:nvPr/>
        </p:nvPicPr>
        <p:blipFill>
          <a:blip r:embed="rId4" cstate="print"/>
          <a:stretch>
            <a:fillRect/>
          </a:stretch>
        </p:blipFill>
        <p:spPr>
          <a:xfrm>
            <a:off x="3852640" y="3618509"/>
            <a:ext cx="3528391" cy="2376263"/>
          </a:xfrm>
          <a:prstGeom prst="rect">
            <a:avLst/>
          </a:prstGeom>
        </p:spPr>
      </p:pic>
    </p:spTree>
  </p:cSld>
  <p:clrMapOvr>
    <a:masterClrMapping/>
  </p:clrMapOvr>
  <p:transition>
    <p:wheel spokes="8"/>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Dikdörtgen"/>
          <p:cNvSpPr/>
          <p:nvPr/>
        </p:nvSpPr>
        <p:spPr>
          <a:xfrm>
            <a:off x="1" y="1332684"/>
            <a:ext cx="7561262" cy="1705763"/>
          </a:xfrm>
          <a:prstGeom prst="rect">
            <a:avLst/>
          </a:prstGeom>
        </p:spPr>
        <p:txBody>
          <a:bodyPr wrap="squar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MOD-103</a:t>
            </a:r>
          </a:p>
          <a:p>
            <a:pPr algn="ctr"/>
            <a:r>
              <a:rPr lang="tr-TR" sz="2400" b="1" dirty="0" smtClean="0">
                <a:solidFill>
                  <a:schemeClr val="accent6">
                    <a:lumMod val="50000"/>
                  </a:schemeClr>
                </a:solidFill>
                <a:latin typeface="Plantagenet Cherokee" pitchFamily="18" charset="0"/>
              </a:rPr>
              <a:t>BALIKESİR-SUSURLUK-BALIKLIDERE</a:t>
            </a:r>
            <a:endParaRPr lang="tr-TR" sz="2400" dirty="0">
              <a:solidFill>
                <a:schemeClr val="accent6">
                  <a:lumMod val="50000"/>
                </a:schemeClr>
              </a:solidFill>
              <a:latin typeface="Plantagenet Cherokee" pitchFamily="18" charset="0"/>
            </a:endParaRPr>
          </a:p>
        </p:txBody>
      </p:sp>
      <p:sp>
        <p:nvSpPr>
          <p:cNvPr id="10" name="9 Slayt Numarası Yer Tutucusu"/>
          <p:cNvSpPr>
            <a:spLocks noGrp="1"/>
          </p:cNvSpPr>
          <p:nvPr>
            <p:ph type="sldNum" sz="quarter" idx="12"/>
          </p:nvPr>
        </p:nvSpPr>
        <p:spPr/>
        <p:txBody>
          <a:bodyPr/>
          <a:lstStyle/>
          <a:p>
            <a:pPr algn="ctr"/>
            <a:fld id="{9CF2BFA3-F094-46FC-B009-899A038CADD4}" type="slidenum">
              <a:rPr lang="tr-TR" smtClean="0"/>
              <a:pPr algn="ctr"/>
              <a:t>8</a:t>
            </a:fld>
            <a:endParaRPr lang="tr-TR" dirty="0"/>
          </a:p>
        </p:txBody>
      </p:sp>
      <p:pic>
        <p:nvPicPr>
          <p:cNvPr id="5" name="4 Resim" descr="7.jpg"/>
          <p:cNvPicPr>
            <a:picLocks noChangeAspect="1"/>
          </p:cNvPicPr>
          <p:nvPr/>
        </p:nvPicPr>
        <p:blipFill>
          <a:blip r:embed="rId3" cstate="print"/>
          <a:stretch>
            <a:fillRect/>
          </a:stretch>
        </p:blipFill>
        <p:spPr>
          <a:xfrm>
            <a:off x="180231" y="5778749"/>
            <a:ext cx="7128792" cy="4212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6 Resim" descr="4cbad8aa-851e-4033-8582-0321720e63ea.jpg"/>
          <p:cNvPicPr>
            <a:picLocks noChangeAspect="1"/>
          </p:cNvPicPr>
          <p:nvPr/>
        </p:nvPicPr>
        <p:blipFill>
          <a:blip r:embed="rId4" cstate="print"/>
          <a:stretch>
            <a:fillRect/>
          </a:stretch>
        </p:blipFill>
        <p:spPr>
          <a:xfrm>
            <a:off x="180231" y="3186460"/>
            <a:ext cx="3456384" cy="2448272"/>
          </a:xfrm>
          <a:prstGeom prst="rect">
            <a:avLst/>
          </a:prstGeom>
        </p:spPr>
      </p:pic>
      <p:pic>
        <p:nvPicPr>
          <p:cNvPr id="8" name="7 Resim" descr="IMG_9432.jpg"/>
          <p:cNvPicPr>
            <a:picLocks noChangeAspect="1"/>
          </p:cNvPicPr>
          <p:nvPr/>
        </p:nvPicPr>
        <p:blipFill>
          <a:blip r:embed="rId5" cstate="print"/>
          <a:stretch>
            <a:fillRect/>
          </a:stretch>
        </p:blipFill>
        <p:spPr>
          <a:xfrm>
            <a:off x="3708623" y="3186460"/>
            <a:ext cx="3631857" cy="2448272"/>
          </a:xfrm>
          <a:prstGeom prst="rect">
            <a:avLst/>
          </a:prstGeom>
        </p:spPr>
      </p:pic>
    </p:spTree>
  </p:cSld>
  <p:clrMapOvr>
    <a:masterClrMapping/>
  </p:clrMapOvr>
  <p:transition>
    <p:wheel spokes="8"/>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Dikdörtgen"/>
          <p:cNvSpPr/>
          <p:nvPr/>
        </p:nvSpPr>
        <p:spPr>
          <a:xfrm>
            <a:off x="1" y="1026220"/>
            <a:ext cx="7561262" cy="2321316"/>
          </a:xfrm>
          <a:prstGeom prst="rect">
            <a:avLst/>
          </a:prstGeom>
        </p:spPr>
        <p:txBody>
          <a:bodyPr wrap="square" lIns="104306" tIns="52153" rIns="104306" bIns="52153">
            <a:spAutoFit/>
          </a:bodyPr>
          <a:lstStyle/>
          <a:p>
            <a:pPr algn="ctr"/>
            <a:r>
              <a:rPr lang="tr-TR" sz="4000" b="1" dirty="0" smtClean="0">
                <a:solidFill>
                  <a:schemeClr val="accent6">
                    <a:lumMod val="50000"/>
                  </a:schemeClr>
                </a:solidFill>
                <a:latin typeface="Plantagenet Cherokee" pitchFamily="18" charset="0"/>
              </a:rPr>
              <a:t>PROJELERİMİZDEN</a:t>
            </a:r>
          </a:p>
          <a:p>
            <a:pPr algn="ctr"/>
            <a:r>
              <a:rPr lang="tr-TR" sz="4000" b="1" dirty="0" smtClean="0">
                <a:solidFill>
                  <a:schemeClr val="accent6">
                    <a:lumMod val="50000"/>
                  </a:schemeClr>
                </a:solidFill>
                <a:latin typeface="Plantagenet Cherokee" pitchFamily="18" charset="0"/>
              </a:rPr>
              <a:t>MOD-104</a:t>
            </a:r>
          </a:p>
          <a:p>
            <a:pPr algn="ctr"/>
            <a:r>
              <a:rPr lang="tr-TR" sz="2400" b="1" dirty="0" smtClean="0">
                <a:solidFill>
                  <a:schemeClr val="accent6">
                    <a:lumMod val="50000"/>
                  </a:schemeClr>
                </a:solidFill>
                <a:latin typeface="Plantagenet Cherokee" pitchFamily="18" charset="0"/>
              </a:rPr>
              <a:t>BALIKESİR –SUSURLUK- BALIKLIDERE</a:t>
            </a:r>
            <a:endParaRPr lang="tr-TR" sz="2400" dirty="0" smtClean="0">
              <a:solidFill>
                <a:schemeClr val="accent6">
                  <a:lumMod val="50000"/>
                </a:schemeClr>
              </a:solidFill>
              <a:latin typeface="Plantagenet Cherokee" pitchFamily="18" charset="0"/>
            </a:endParaRPr>
          </a:p>
          <a:p>
            <a:pPr algn="ctr"/>
            <a:endParaRPr lang="tr-TR" sz="4000" dirty="0">
              <a:solidFill>
                <a:schemeClr val="accent6">
                  <a:lumMod val="50000"/>
                </a:schemeClr>
              </a:solidFill>
              <a:latin typeface="Plantagenet Cherokee" pitchFamily="18" charset="0"/>
            </a:endParaRPr>
          </a:p>
        </p:txBody>
      </p:sp>
      <p:sp>
        <p:nvSpPr>
          <p:cNvPr id="10" name="9 Slayt Numarası Yer Tutucusu"/>
          <p:cNvSpPr>
            <a:spLocks noGrp="1"/>
          </p:cNvSpPr>
          <p:nvPr>
            <p:ph type="sldNum" sz="quarter" idx="12"/>
          </p:nvPr>
        </p:nvSpPr>
        <p:spPr/>
        <p:txBody>
          <a:bodyPr/>
          <a:lstStyle/>
          <a:p>
            <a:pPr algn="ctr"/>
            <a:fld id="{9CF2BFA3-F094-46FC-B009-899A038CADD4}" type="slidenum">
              <a:rPr lang="tr-TR" smtClean="0"/>
              <a:pPr algn="ctr"/>
              <a:t>9</a:t>
            </a:fld>
            <a:endParaRPr lang="tr-TR" dirty="0"/>
          </a:p>
        </p:txBody>
      </p:sp>
      <p:pic>
        <p:nvPicPr>
          <p:cNvPr id="6" name="5 Resim" descr="f559eaee-eb62-4cef-a418-f708dea7b5c5.jpg"/>
          <p:cNvPicPr>
            <a:picLocks noChangeAspect="1"/>
          </p:cNvPicPr>
          <p:nvPr/>
        </p:nvPicPr>
        <p:blipFill>
          <a:blip r:embed="rId3" cstate="print"/>
          <a:stretch>
            <a:fillRect/>
          </a:stretch>
        </p:blipFill>
        <p:spPr>
          <a:xfrm>
            <a:off x="28123" y="5634732"/>
            <a:ext cx="7533140" cy="4536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4 Resim" descr="7.jpg"/>
          <p:cNvPicPr>
            <a:picLocks noChangeAspect="1"/>
          </p:cNvPicPr>
          <p:nvPr/>
        </p:nvPicPr>
        <p:blipFill>
          <a:blip r:embed="rId4" cstate="print"/>
          <a:stretch>
            <a:fillRect/>
          </a:stretch>
        </p:blipFill>
        <p:spPr>
          <a:xfrm>
            <a:off x="0" y="2826419"/>
            <a:ext cx="3708623" cy="2736305"/>
          </a:xfrm>
          <a:prstGeom prst="rect">
            <a:avLst/>
          </a:prstGeom>
        </p:spPr>
      </p:pic>
      <p:pic>
        <p:nvPicPr>
          <p:cNvPr id="7" name="6 Resim" descr="4.jpg"/>
          <p:cNvPicPr>
            <a:picLocks noChangeAspect="1"/>
          </p:cNvPicPr>
          <p:nvPr/>
        </p:nvPicPr>
        <p:blipFill>
          <a:blip r:embed="rId5" cstate="print"/>
          <a:stretch>
            <a:fillRect/>
          </a:stretch>
        </p:blipFill>
        <p:spPr>
          <a:xfrm>
            <a:off x="3735529" y="2826420"/>
            <a:ext cx="3825734" cy="2736304"/>
          </a:xfrm>
          <a:prstGeom prst="rect">
            <a:avLst/>
          </a:prstGeom>
        </p:spPr>
      </p:pic>
    </p:spTree>
    <p:extLst>
      <p:ext uri="{BB962C8B-B14F-4D97-AF65-F5344CB8AC3E}">
        <p14:creationId xmlns:p14="http://schemas.microsoft.com/office/powerpoint/2010/main" xmlns="" val="3664805371"/>
      </p:ext>
    </p:extLst>
  </p:cSld>
  <p:clrMapOvr>
    <a:masterClrMapping/>
  </p:clrMapOvr>
  <p:transition>
    <p:wheel spokes="8"/>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Şehir Hayatı">
  <a:themeElements>
    <a:clrScheme name="Şehir Hayatı">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Şehir Hayatı">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Şehir Hayatı">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Opulent</Template>
  <TotalTime>8143</TotalTime>
  <Words>666</Words>
  <Application>Microsoft Office PowerPoint</Application>
  <PresentationFormat>Özel</PresentationFormat>
  <Paragraphs>217</Paragraphs>
  <Slides>52</Slides>
  <Notes>24</Notes>
  <HiddenSlides>0</HiddenSlides>
  <MMClips>0</MMClips>
  <ScaleCrop>false</ScaleCrop>
  <HeadingPairs>
    <vt:vector size="4" baseType="variant">
      <vt:variant>
        <vt:lpstr>Tema</vt:lpstr>
      </vt:variant>
      <vt:variant>
        <vt:i4>1</vt:i4>
      </vt:variant>
      <vt:variant>
        <vt:lpstr>Slayt Başlıkları</vt:lpstr>
      </vt:variant>
      <vt:variant>
        <vt:i4>52</vt:i4>
      </vt:variant>
    </vt:vector>
  </HeadingPairs>
  <TitlesOfParts>
    <vt:vector size="53" baseType="lpstr">
      <vt:lpstr>Şehir Hayatı</vt:lpstr>
      <vt:lpstr>Slayt 1</vt:lpstr>
      <vt:lpstr>Slayt 2</vt:lpstr>
      <vt:lpstr>Slayt 3</vt:lpstr>
      <vt:lpstr>Slayt 4</vt:lpstr>
      <vt:lpstr>Slayt 5</vt:lpstr>
      <vt:lpstr>Slayt 6</vt:lpstr>
      <vt:lpstr>                    </vt:lpstr>
      <vt:lpstr>Slayt 8</vt:lpstr>
      <vt:lpstr>Slayt 9</vt:lpstr>
      <vt:lpstr>Slayt 10</vt:lpstr>
      <vt:lpstr>      PROJELERİMİZDEN MOD-106 BALIKESİR –SUSURLUK- BALIKLIDERE </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PROJELERİMİZDEN MOD-123 BALIKESİR –SUSURLUK- KARŞIYAKA </vt:lpstr>
      <vt:lpstr>PROJELERİMİZDEN MOD-124 BALIKESİR –SUSURLUK- KARAPÜRÇEK </vt:lpstr>
      <vt:lpstr>PROJELERİMİZDEN MOD-125 BALIKESİR –SUSURLUK- KARŞIYAKA </vt:lpstr>
      <vt:lpstr>PROJELERİMİZDEN MOD-126 BALIKESİR –SUSURLUK- KARŞIYAKA </vt:lpstr>
      <vt:lpstr>PROJELERİMİZDEN MOD-127 BALIKESİR –SUSURLUK- KARŞIYAKA </vt:lpstr>
      <vt:lpstr>PROJELERİMİZDEN MOD-128 BALIKESİR –SUSURLUK- KARŞIYAKA </vt:lpstr>
      <vt:lpstr>PROJELERİMİZDEN MOD-129 BALIKESİR –KEPSUT-YENİCE </vt:lpstr>
      <vt:lpstr>PROJELERİMİZDEN MOD-130 BALIKESİR –SUSURLUK- KARŞIYAKA </vt:lpstr>
      <vt:lpstr>PROJELERİMİZDEN MOD-131 BALIKESİR-KARESİ-KÖSELER</vt:lpstr>
      <vt:lpstr>PROJELERİMİZDEN MOD-132 BALIKESİR-SUSURLUK-ILICABOĞAZI</vt:lpstr>
      <vt:lpstr>PROJELERİMİZDEN MOD-133 BALIKESİR-SUSURLUK-KEPEKLER</vt:lpstr>
      <vt:lpstr>PROJELERİMİZDEN MOD-134 BALIKESİR-BURHANİYE-GÖMEÇ</vt:lpstr>
      <vt:lpstr>PROJELERİMİZDEN MOD-135 BALIKESİR-SUSURLUK-KEPEKLER</vt:lpstr>
      <vt:lpstr>PROJELERİMİZDEN MOD-137 BALIKESİR-BURHANİYE-PELİTKÖY</vt:lpstr>
      <vt:lpstr>PROJELERİMİZDEN MOD-137 BALIKESİR-BURHANİYE-GÖMEÇ</vt:lpstr>
      <vt:lpstr>PROJELERİMİZDEN MOD-138 BALIKESİR-SUSURLUK-BALIKLIDERE</vt:lpstr>
      <vt:lpstr>PROJELERİMİZDEN MOD-139 BALIKESİR-SUSURLUK-BALIKLIDERE</vt:lpstr>
      <vt:lpstr>PROJELERİMİZDEN MOD-140 BALIKESİR-EDREMİT</vt:lpstr>
      <vt:lpstr>PROJELERİMİZDEN MOD-141 BALIKESİR-SUSURLUK-KEPEKLER</vt:lpstr>
      <vt:lpstr>Slayt 47</vt:lpstr>
      <vt:lpstr>Slayt 48</vt:lpstr>
      <vt:lpstr>Slayt 49</vt:lpstr>
      <vt:lpstr>Slayt 50</vt:lpstr>
      <vt:lpstr>Slayt 51</vt:lpstr>
      <vt:lpstr>Slayt 52</vt:lpstr>
    </vt:vector>
  </TitlesOfParts>
  <Company>SolidShare.Net TEAM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MOOM MİMARLIK İNŞ LTD ŞTİ 0266 865 28 00  YENİ MAHALLE OKULLAR CAD NO:18/A</dc:title>
  <dc:creator>Ergun</dc:creator>
  <cp:lastModifiedBy>Ercan</cp:lastModifiedBy>
  <cp:revision>431</cp:revision>
  <cp:lastPrinted>2018-02-09T14:35:05Z</cp:lastPrinted>
  <dcterms:created xsi:type="dcterms:W3CDTF">2017-07-12T07:28:51Z</dcterms:created>
  <dcterms:modified xsi:type="dcterms:W3CDTF">2022-05-09T12:05:56Z</dcterms:modified>
</cp:coreProperties>
</file>